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95" r:id="rId2"/>
    <p:sldId id="300" r:id="rId3"/>
    <p:sldId id="301" r:id="rId4"/>
    <p:sldId id="330" r:id="rId5"/>
    <p:sldId id="297" r:id="rId6"/>
    <p:sldId id="298" r:id="rId7"/>
    <p:sldId id="299" r:id="rId8"/>
    <p:sldId id="304" r:id="rId9"/>
    <p:sldId id="305" r:id="rId10"/>
    <p:sldId id="331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23" r:id="rId29"/>
    <p:sldId id="324" r:id="rId30"/>
    <p:sldId id="325" r:id="rId31"/>
    <p:sldId id="326" r:id="rId32"/>
    <p:sldId id="327" r:id="rId33"/>
    <p:sldId id="328" r:id="rId34"/>
    <p:sldId id="329" r:id="rId35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DB40F-CAC7-4FCA-A50A-B986585F04DF}" type="datetimeFigureOut">
              <a:rPr lang="sv-SE" smtClean="0"/>
              <a:t>2014-09-16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E64CF-88C0-4F68-A194-98BA3CBA59A1}" type="slidenum">
              <a:rPr lang="sv-SE" smtClean="0"/>
              <a:t>‹N›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168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Blue Highway D Type" pitchFamily="2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50000"/>
                  </a:schemeClr>
                </a:solidFill>
                <a:latin typeface="Blue Highway D Type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fld id="{53C71E17-1926-4B40-BBC3-7C200F8096B1}" type="datetimeFigureOut">
              <a:rPr lang="sv-SE" smtClean="0"/>
              <a:t>2014-09-16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fld id="{017E8992-066F-4F96-9CD3-929713ED769A}" type="slidenum">
              <a:rPr lang="sv-SE" smtClean="0"/>
              <a:t>‹N›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6188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1E17-1926-4B40-BBC3-7C200F8096B1}" type="datetimeFigureOut">
              <a:rPr lang="sv-SE" smtClean="0"/>
              <a:t>2014-09-16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8992-066F-4F96-9CD3-929713ED769A}" type="slidenum">
              <a:rPr lang="sv-SE" smtClean="0"/>
              <a:t>‹N›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0185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1E17-1926-4B40-BBC3-7C200F8096B1}" type="datetimeFigureOut">
              <a:rPr lang="sv-SE" smtClean="0"/>
              <a:t>2014-09-16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8992-066F-4F96-9CD3-929713ED769A}" type="slidenum">
              <a:rPr lang="sv-SE" smtClean="0"/>
              <a:t>‹N›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1193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1E17-1926-4B40-BBC3-7C200F8096B1}" type="datetimeFigureOut">
              <a:rPr lang="sv-SE" smtClean="0"/>
              <a:t>2014-09-16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8992-066F-4F96-9CD3-929713ED769A}" type="slidenum">
              <a:rPr lang="sv-SE" smtClean="0"/>
              <a:t>‹N›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2203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Rubrik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iagram 2"/>
          <p:cNvSpPr>
            <a:spLocks noGrp="1"/>
          </p:cNvSpPr>
          <p:nvPr>
            <p:ph type="chart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1E17-1926-4B40-BBC3-7C200F8096B1}" type="datetimeFigureOut">
              <a:rPr lang="sv-SE" smtClean="0"/>
              <a:t>2014-09-16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8992-066F-4F96-9CD3-929713ED769A}" type="slidenum">
              <a:rPr lang="sv-SE" smtClean="0"/>
              <a:t>‹N›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815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3C71E17-1926-4B40-BBC3-7C200F8096B1}" type="datetimeFigureOut">
              <a:rPr lang="sv-SE" smtClean="0"/>
              <a:t>2014-09-16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17E8992-066F-4F96-9CD3-929713ED769A}" type="slidenum">
              <a:rPr lang="sv-SE" smtClean="0"/>
              <a:t>‹N›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8572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Blue Highway D Type" pitchFamily="2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3C71E17-1926-4B40-BBC3-7C200F8096B1}" type="datetimeFigureOut">
              <a:rPr lang="sv-SE" smtClean="0"/>
              <a:t>2014-09-16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17E8992-066F-4F96-9CD3-929713ED769A}" type="slidenum">
              <a:rPr lang="sv-SE" smtClean="0"/>
              <a:t>‹N›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2061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3C71E17-1926-4B40-BBC3-7C200F8096B1}" type="datetimeFigureOut">
              <a:rPr lang="sv-SE" smtClean="0"/>
              <a:t>2014-09-16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17E8992-066F-4F96-9CD3-929713ED769A}" type="slidenum">
              <a:rPr lang="sv-SE" smtClean="0"/>
              <a:t>‹N›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020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1E17-1926-4B40-BBC3-7C200F8096B1}" type="datetimeFigureOut">
              <a:rPr lang="sv-SE" smtClean="0"/>
              <a:t>2014-09-16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8992-066F-4F96-9CD3-929713ED769A}" type="slidenum">
              <a:rPr lang="sv-SE" smtClean="0"/>
              <a:t>‹N›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1048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1E17-1926-4B40-BBC3-7C200F8096B1}" type="datetimeFigureOut">
              <a:rPr lang="sv-SE" smtClean="0"/>
              <a:t>2014-09-16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8992-066F-4F96-9CD3-929713ED769A}" type="slidenum">
              <a:rPr lang="sv-SE" smtClean="0"/>
              <a:t>‹N›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1720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1E17-1926-4B40-BBC3-7C200F8096B1}" type="datetimeFigureOut">
              <a:rPr lang="sv-SE" smtClean="0"/>
              <a:t>2014-09-16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8992-066F-4F96-9CD3-929713ED769A}" type="slidenum">
              <a:rPr lang="sv-SE" smtClean="0"/>
              <a:t>‹N›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266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1E17-1926-4B40-BBC3-7C200F8096B1}" type="datetimeFigureOut">
              <a:rPr lang="sv-SE" smtClean="0"/>
              <a:t>2014-09-16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8992-066F-4F96-9CD3-929713ED769A}" type="slidenum">
              <a:rPr lang="sv-SE" smtClean="0"/>
              <a:t>‹N›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5858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1E17-1926-4B40-BBC3-7C200F8096B1}" type="datetimeFigureOut">
              <a:rPr lang="sv-SE" smtClean="0"/>
              <a:t>2014-09-16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8992-066F-4F96-9CD3-929713ED769A}" type="slidenum">
              <a:rPr lang="sv-SE" smtClean="0"/>
              <a:t>‹N›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869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email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3C71E17-1926-4B40-BBC3-7C200F8096B1}" type="datetimeFigureOut">
              <a:rPr lang="sv-SE" smtClean="0"/>
              <a:t>2014-09-16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17E8992-066F-4F96-9CD3-929713ED769A}" type="slidenum">
              <a:rPr lang="sv-SE" smtClean="0"/>
              <a:t>‹N›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5142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viareply.com/keypad.aspx?SessionID=DEMO&amp;PIN=123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7.png"/><Relationship Id="rId4" Type="http://schemas.openxmlformats.org/officeDocument/2006/relationships/image" Target="../media/image26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6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33.png"/><Relationship Id="rId4" Type="http://schemas.openxmlformats.org/officeDocument/2006/relationships/image" Target="../media/image30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34.png"/><Relationship Id="rId4" Type="http://schemas.openxmlformats.org/officeDocument/2006/relationships/image" Target="../media/image30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35.png"/><Relationship Id="rId4" Type="http://schemas.openxmlformats.org/officeDocument/2006/relationships/image" Target="../media/image30.gi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tags" Target="../tags/tag16.xml"/><Relationship Id="rId7" Type="http://schemas.openxmlformats.org/officeDocument/2006/relationships/image" Target="../media/image36.gif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8.xml"/><Relationship Id="rId10" Type="http://schemas.openxmlformats.org/officeDocument/2006/relationships/image" Target="../media/image38.png"/><Relationship Id="rId4" Type="http://schemas.openxmlformats.org/officeDocument/2006/relationships/tags" Target="../tags/tag17.xml"/><Relationship Id="rId9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ntometer.it/software/mentometer.exe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39.png"/><Relationship Id="rId4" Type="http://schemas.openxmlformats.org/officeDocument/2006/relationships/image" Target="../media/image30.g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areply.com/keypad.aspx?SessionID=XXXXXX&amp;PIN=XXXX" TargetMode="External"/><Relationship Id="rId2" Type="http://schemas.openxmlformats.org/officeDocument/2006/relationships/hyperlink" Target="http://www.viareply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58775"/>
            <a:ext cx="7772400" cy="1470025"/>
          </a:xfrm>
        </p:spPr>
        <p:txBody>
          <a:bodyPr>
            <a:noAutofit/>
          </a:bodyPr>
          <a:lstStyle/>
          <a:p>
            <a:r>
              <a:rPr lang="sv-SE" sz="5400" b="1" dirty="0" smtClean="0">
                <a:latin typeface="+mj-lt"/>
              </a:rPr>
              <a:t>Mentometer serie mini</a:t>
            </a:r>
            <a:endParaRPr lang="sv-SE" sz="5400" b="1" dirty="0">
              <a:latin typeface="+mj-lt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703458"/>
            <a:ext cx="2088232" cy="3474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88840"/>
            <a:ext cx="1704057" cy="2732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48880"/>
            <a:ext cx="3162631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49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27984" y="2132856"/>
            <a:ext cx="4572000" cy="4572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54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ctangle 3"/>
          <p:cNvSpPr/>
          <p:nvPr/>
        </p:nvSpPr>
        <p:spPr>
          <a:xfrm>
            <a:off x="0" y="2831171"/>
            <a:ext cx="4572000" cy="402682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54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Box 4">
            <a:hlinkClick r:id="rId4"/>
          </p:cNvPr>
          <p:cNvSpPr txBox="1"/>
          <p:nvPr/>
        </p:nvSpPr>
        <p:spPr>
          <a:xfrm>
            <a:off x="4427984" y="6361956"/>
            <a:ext cx="4572000" cy="342900"/>
          </a:xfrm>
          <a:prstGeom prst="rect">
            <a:avLst/>
          </a:prstGeom>
          <a:noFill/>
        </p:spPr>
        <p:txBody>
          <a:bodyPr vert="horz" wrap="square" rtlCol="0">
            <a:normAutofit fontScale="85000" lnSpcReduction="10000"/>
          </a:bodyPr>
          <a:lstStyle/>
          <a:p>
            <a:pPr algn="ctr"/>
            <a:r>
              <a:rPr lang="sv-SE" sz="1400" smtClean="0"/>
              <a:t>http://www.viareply.com/keypad.aspx?SessionID=DEMO&amp;PIN=1234</a:t>
            </a:r>
            <a:endParaRPr lang="sv-SE" sz="1400"/>
          </a:p>
        </p:txBody>
      </p:sp>
      <p:sp>
        <p:nvSpPr>
          <p:cNvPr id="7" name="Rundad rektangulär 7"/>
          <p:cNvSpPr/>
          <p:nvPr/>
        </p:nvSpPr>
        <p:spPr>
          <a:xfrm>
            <a:off x="485597" y="1217306"/>
            <a:ext cx="3942387" cy="1275590"/>
          </a:xfrm>
          <a:prstGeom prst="wedgeRoundRectCallout">
            <a:avLst>
              <a:gd name="adj1" fmla="val 26992"/>
              <a:gd name="adj2" fmla="val 7389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 smtClean="0">
                <a:solidFill>
                  <a:schemeClr val="tx1"/>
                </a:solidFill>
              </a:rPr>
              <a:t>E’ possibile generare questa slide automaticamente dal menu ”mentometer-&gt;Insert-&gt;Web channel login slide”</a:t>
            </a:r>
            <a:endParaRPr lang="sv-SE" sz="1600" dirty="0">
              <a:solidFill>
                <a:schemeClr val="tx1"/>
              </a:solidFill>
            </a:endParaRPr>
          </a:p>
        </p:txBody>
      </p:sp>
      <p:sp>
        <p:nvSpPr>
          <p:cNvPr id="10" name="Rubrik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b="1" smtClean="0"/>
              <a:t>Votare tramite Webvoting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3319158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36912"/>
            <a:ext cx="512445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Test della connessione</a:t>
            </a:r>
            <a:endParaRPr lang="sv-SE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" y="1412776"/>
            <a:ext cx="7516813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ruta 5"/>
          <p:cNvSpPr txBox="1"/>
          <p:nvPr/>
        </p:nvSpPr>
        <p:spPr>
          <a:xfrm>
            <a:off x="984932" y="5129574"/>
            <a:ext cx="20113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solidFill>
                  <a:srgbClr val="C00000"/>
                </a:solidFill>
              </a:rPr>
              <a:t>Si provi a inviare delle votazioni da palmare o votatore fisico</a:t>
            </a:r>
          </a:p>
        </p:txBody>
      </p:sp>
      <p:cxnSp>
        <p:nvCxnSpPr>
          <p:cNvPr id="7" name="Rak pil 6"/>
          <p:cNvCxnSpPr/>
          <p:nvPr/>
        </p:nvCxnSpPr>
        <p:spPr>
          <a:xfrm flipV="1">
            <a:off x="2843808" y="4882224"/>
            <a:ext cx="0" cy="2563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undad rektangulär 8"/>
          <p:cNvSpPr/>
          <p:nvPr/>
        </p:nvSpPr>
        <p:spPr>
          <a:xfrm>
            <a:off x="5655577" y="5229200"/>
            <a:ext cx="2215010" cy="1080120"/>
          </a:xfrm>
          <a:prstGeom prst="wedgeRoundRectCallout">
            <a:avLst>
              <a:gd name="adj1" fmla="val 26085"/>
              <a:gd name="adj2" fmla="val -6539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 smtClean="0">
                <a:solidFill>
                  <a:schemeClr val="tx1"/>
                </a:solidFill>
              </a:rPr>
              <a:t>Si voti premendo una o due volte uno dei tasti virtuali del votatore sullo schermo</a:t>
            </a:r>
          </a:p>
        </p:txBody>
      </p:sp>
      <p:pic>
        <p:nvPicPr>
          <p:cNvPr id="9" name="Bildobjekt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5" y="2424854"/>
            <a:ext cx="3174163" cy="273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99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61059"/>
            <a:ext cx="4985790" cy="3943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undad rektangulär 8"/>
          <p:cNvSpPr/>
          <p:nvPr/>
        </p:nvSpPr>
        <p:spPr>
          <a:xfrm>
            <a:off x="5436096" y="5301208"/>
            <a:ext cx="2215010" cy="1368152"/>
          </a:xfrm>
          <a:prstGeom prst="wedgeRoundRectCallout">
            <a:avLst>
              <a:gd name="adj1" fmla="val 26085"/>
              <a:gd name="adj2" fmla="val -6539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Fare clic su </a:t>
            </a:r>
            <a:r>
              <a:rPr lang="it-IT" sz="1600" dirty="0" smtClean="0">
                <a:solidFill>
                  <a:schemeClr val="tx1"/>
                </a:solidFill>
              </a:rPr>
              <a:t>'</a:t>
            </a:r>
            <a:r>
              <a:rPr lang="it-IT" sz="1600" dirty="0" err="1" smtClean="0">
                <a:solidFill>
                  <a:schemeClr val="tx1"/>
                </a:solidFill>
              </a:rPr>
              <a:t>Messages</a:t>
            </a:r>
            <a:r>
              <a:rPr lang="it-IT" sz="1600" dirty="0" smtClean="0">
                <a:solidFill>
                  <a:schemeClr val="tx1"/>
                </a:solidFill>
              </a:rPr>
              <a:t>' </a:t>
            </a:r>
            <a:r>
              <a:rPr lang="it-IT" sz="1600" dirty="0">
                <a:solidFill>
                  <a:schemeClr val="tx1"/>
                </a:solidFill>
              </a:rPr>
              <a:t>in PowerPoint ® e </a:t>
            </a:r>
            <a:r>
              <a:rPr lang="it-IT" sz="1600" dirty="0" smtClean="0">
                <a:solidFill>
                  <a:schemeClr val="tx1"/>
                </a:solidFill>
              </a:rPr>
              <a:t>«</a:t>
            </a:r>
            <a:r>
              <a:rPr lang="it-IT" sz="1600" dirty="0" err="1" smtClean="0">
                <a:solidFill>
                  <a:schemeClr val="tx1"/>
                </a:solidFill>
              </a:rPr>
              <a:t>Send</a:t>
            </a:r>
            <a:r>
              <a:rPr lang="it-IT" sz="1600" dirty="0" smtClean="0">
                <a:solidFill>
                  <a:schemeClr val="tx1"/>
                </a:solidFill>
              </a:rPr>
              <a:t>" sullo </a:t>
            </a:r>
            <a:r>
              <a:rPr lang="it-IT" sz="1600" dirty="0" err="1" smtClean="0">
                <a:solidFill>
                  <a:schemeClr val="tx1"/>
                </a:solidFill>
              </a:rPr>
              <a:t>smartphone</a:t>
            </a:r>
            <a:r>
              <a:rPr lang="it-IT" sz="1600" dirty="0" smtClean="0">
                <a:solidFill>
                  <a:schemeClr val="tx1"/>
                </a:solidFill>
              </a:rPr>
              <a:t>… </a:t>
            </a:r>
            <a:endParaRPr lang="sv-SE" sz="1600" dirty="0" smtClean="0">
              <a:solidFill>
                <a:schemeClr val="tx1"/>
              </a:solidFill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12" y="1392555"/>
            <a:ext cx="8203175" cy="1104762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5" y="2424854"/>
            <a:ext cx="3174163" cy="2732338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Messaggi via web</a:t>
            </a:r>
            <a:endParaRPr lang="sv-SE" b="1" dirty="0"/>
          </a:p>
        </p:txBody>
      </p:sp>
      <p:sp>
        <p:nvSpPr>
          <p:cNvPr id="6" name="textruta 5"/>
          <p:cNvSpPr txBox="1"/>
          <p:nvPr/>
        </p:nvSpPr>
        <p:spPr>
          <a:xfrm>
            <a:off x="827584" y="4310648"/>
            <a:ext cx="20113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solidFill>
                  <a:srgbClr val="C00000"/>
                </a:solidFill>
              </a:rPr>
              <a:t>Si controlli  che i messaggi sono ricevuti correttamente</a:t>
            </a:r>
          </a:p>
        </p:txBody>
      </p:sp>
      <p:cxnSp>
        <p:nvCxnSpPr>
          <p:cNvPr id="7" name="Rak pil 6"/>
          <p:cNvCxnSpPr/>
          <p:nvPr/>
        </p:nvCxnSpPr>
        <p:spPr>
          <a:xfrm flipV="1">
            <a:off x="1360253" y="4063298"/>
            <a:ext cx="0" cy="2563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578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914400" y="685800"/>
            <a:ext cx="3543300" cy="2828925"/>
          </a:xfrm>
          <a:prstGeom prst="rect">
            <a:avLst/>
          </a:prstGeom>
          <a:solidFill>
            <a:srgbClr val="FFFF00"/>
          </a:solidFill>
          <a:effectLst>
            <a:outerShdw blurRad="63500" dist="37357" dir="2700000" rotWithShape="0">
              <a:scrgbClr r="0" g="0" b="0"/>
            </a:outerShdw>
          </a:effectLst>
        </p:spPr>
        <p:txBody>
          <a:bodyPr vert="horz" wrap="square" lIns="265747" tIns="212169" rIns="265747" bIns="212169" rtlCol="0" anchor="ctr">
            <a:noAutofit/>
          </a:bodyPr>
          <a:lstStyle/>
          <a:p>
            <a:r>
              <a:rPr lang="sv-SE" sz="3489" smtClean="0">
                <a:latin typeface="Segoe Print"/>
              </a:rPr>
              <a:t>Sending my first message...</a:t>
            </a:r>
          </a:p>
          <a:p>
            <a:endParaRPr lang="sv-SE" sz="3489">
              <a:latin typeface="Segoe Print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4686300" y="685800"/>
            <a:ext cx="3543300" cy="2828925"/>
          </a:xfrm>
          <a:prstGeom prst="rect">
            <a:avLst/>
          </a:prstGeom>
          <a:solidFill>
            <a:srgbClr val="FFFF00"/>
          </a:solidFill>
          <a:effectLst>
            <a:outerShdw blurRad="63500" dist="37357" dir="2700000" rotWithShape="0">
              <a:scrgbClr r="0" g="0" b="0"/>
            </a:outerShdw>
          </a:effectLst>
        </p:spPr>
        <p:txBody>
          <a:bodyPr vert="horz" wrap="square" lIns="265747" tIns="212169" rIns="265747" bIns="212169" rtlCol="0" anchor="ctr">
            <a:noAutofit/>
          </a:bodyPr>
          <a:lstStyle/>
          <a:p>
            <a:r>
              <a:rPr lang="sv-SE" sz="3489" smtClean="0">
                <a:latin typeface="Segoe Print"/>
              </a:rPr>
              <a:t>Sending message two!!</a:t>
            </a:r>
          </a:p>
          <a:p>
            <a:endParaRPr lang="sv-SE" sz="3489">
              <a:latin typeface="Segoe Print"/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914400" y="3686175"/>
            <a:ext cx="3543300" cy="2828925"/>
          </a:xfrm>
          <a:prstGeom prst="rect">
            <a:avLst/>
          </a:prstGeom>
          <a:solidFill>
            <a:srgbClr val="FFFF00"/>
          </a:solidFill>
          <a:effectLst>
            <a:outerShdw blurRad="63500" dist="37357" dir="2700000" rotWithShape="0">
              <a:scrgbClr r="0" g="0" b="0"/>
            </a:outerShdw>
          </a:effectLst>
        </p:spPr>
        <p:txBody>
          <a:bodyPr vert="horz" wrap="square" lIns="265747" tIns="212169" rIns="265747" bIns="212169" rtlCol="0" anchor="ctr">
            <a:noAutofit/>
          </a:bodyPr>
          <a:lstStyle/>
          <a:p>
            <a:r>
              <a:rPr lang="sv-SE" sz="3077" smtClean="0">
                <a:latin typeface="Segoe Print"/>
              </a:rPr>
              <a:t>Third message comes here...</a:t>
            </a:r>
          </a:p>
          <a:p>
            <a:endParaRPr lang="sv-SE" sz="3077">
              <a:latin typeface="Segoe Print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4686300" y="3686175"/>
            <a:ext cx="3543300" cy="2828925"/>
          </a:xfrm>
          <a:prstGeom prst="rect">
            <a:avLst/>
          </a:prstGeom>
          <a:solidFill>
            <a:srgbClr val="FFFF00"/>
          </a:solidFill>
          <a:effectLst>
            <a:outerShdw blurRad="63500" dist="37357" dir="2700000" rotWithShape="0">
              <a:scrgbClr r="0" g="0" b="0"/>
            </a:outerShdw>
          </a:effectLst>
        </p:spPr>
        <p:txBody>
          <a:bodyPr vert="horz" wrap="square" lIns="265747" tIns="212169" rIns="265747" bIns="212169" rtlCol="0" anchor="ctr">
            <a:noAutofit/>
          </a:bodyPr>
          <a:lstStyle/>
          <a:p>
            <a:r>
              <a:rPr lang="sv-SE" sz="3768" smtClean="0">
                <a:latin typeface="Segoe Print"/>
              </a:rPr>
              <a:t>Message 4 is here!</a:t>
            </a:r>
          </a:p>
          <a:p>
            <a:endParaRPr lang="sv-SE" sz="3768">
              <a:latin typeface="Segoe Prin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9" y="197518"/>
            <a:ext cx="3823217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undad rektangulär 6"/>
          <p:cNvSpPr/>
          <p:nvPr/>
        </p:nvSpPr>
        <p:spPr>
          <a:xfrm>
            <a:off x="75929" y="2780928"/>
            <a:ext cx="2359026" cy="1080120"/>
          </a:xfrm>
          <a:prstGeom prst="wedgeRoundRectCallout">
            <a:avLst>
              <a:gd name="adj1" fmla="val 26085"/>
              <a:gd name="adj2" fmla="val -6539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Selezionare i messaggi e fare clic su </a:t>
            </a:r>
            <a:r>
              <a:rPr lang="sv-SE" sz="1600" dirty="0" smtClean="0">
                <a:solidFill>
                  <a:schemeClr val="tx1"/>
                </a:solidFill>
              </a:rPr>
              <a:t>’Copy messages to slides’</a:t>
            </a:r>
          </a:p>
        </p:txBody>
      </p:sp>
    </p:spTree>
    <p:extLst>
      <p:ext uri="{BB962C8B-B14F-4D97-AF65-F5344CB8AC3E}">
        <p14:creationId xmlns:p14="http://schemas.microsoft.com/office/powerpoint/2010/main" val="398277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v-SE" sz="5400" b="1" dirty="0" smtClean="0">
                <a:latin typeface="+mj-lt"/>
              </a:rPr>
              <a:t>Crea la prima slide in Mentometer!</a:t>
            </a:r>
            <a:endParaRPr lang="sv-SE" sz="5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2052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11" y="1412776"/>
            <a:ext cx="8203175" cy="148571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’Create new question’ </a:t>
            </a:r>
            <a:endParaRPr lang="sv-SE" b="1" dirty="0"/>
          </a:p>
        </p:txBody>
      </p:sp>
      <p:sp>
        <p:nvSpPr>
          <p:cNvPr id="6" name="Rektangel 5"/>
          <p:cNvSpPr/>
          <p:nvPr/>
        </p:nvSpPr>
        <p:spPr>
          <a:xfrm>
            <a:off x="1169868" y="2304490"/>
            <a:ext cx="2114870" cy="2789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976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Inserire domanda e risposta…</a:t>
            </a:r>
            <a:endParaRPr lang="sv-SE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427" y="1268759"/>
            <a:ext cx="657225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undad rektangulär 4"/>
          <p:cNvSpPr/>
          <p:nvPr/>
        </p:nvSpPr>
        <p:spPr>
          <a:xfrm>
            <a:off x="7092280" y="1556792"/>
            <a:ext cx="1627571" cy="2764328"/>
          </a:xfrm>
          <a:prstGeom prst="wedgeRoundRectCallout">
            <a:avLst>
              <a:gd name="adj1" fmla="val -62279"/>
              <a:gd name="adj2" fmla="val 2324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Inserisci la tua domanda e le diverse </a:t>
            </a:r>
            <a:r>
              <a:rPr lang="it-IT" sz="1400" dirty="0" smtClean="0">
                <a:solidFill>
                  <a:schemeClr val="tx1"/>
                </a:solidFill>
              </a:rPr>
              <a:t>risposte.</a:t>
            </a:r>
            <a:endParaRPr lang="it-IT" sz="1400" dirty="0">
              <a:solidFill>
                <a:schemeClr val="tx1"/>
              </a:solidFill>
            </a:endParaRPr>
          </a:p>
          <a:p>
            <a:pPr algn="ctr"/>
            <a:r>
              <a:rPr lang="it-IT" sz="1400" dirty="0">
                <a:solidFill>
                  <a:schemeClr val="tx1"/>
                </a:solidFill>
              </a:rPr>
              <a:t>È possibile modificare il colore facendo clic sulla barra dei colori a destra di ogni risposta.</a:t>
            </a:r>
            <a:endParaRPr lang="sv-SE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15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203" y="1268759"/>
            <a:ext cx="657225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Inserire domanda e risposta…</a:t>
            </a:r>
            <a:endParaRPr lang="sv-SE" b="1" dirty="0"/>
          </a:p>
        </p:txBody>
      </p:sp>
      <p:sp>
        <p:nvSpPr>
          <p:cNvPr id="5" name="Rundad rektangulär 4"/>
          <p:cNvSpPr/>
          <p:nvPr/>
        </p:nvSpPr>
        <p:spPr>
          <a:xfrm>
            <a:off x="7092280" y="1484784"/>
            <a:ext cx="1627571" cy="2188264"/>
          </a:xfrm>
          <a:prstGeom prst="wedgeRoundRectCallout">
            <a:avLst>
              <a:gd name="adj1" fmla="val -62279"/>
              <a:gd name="adj2" fmla="val 2324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Fare clic su </a:t>
            </a:r>
            <a:r>
              <a:rPr lang="it-IT" sz="1400" dirty="0" smtClean="0">
                <a:solidFill>
                  <a:schemeClr val="tx1"/>
                </a:solidFill>
              </a:rPr>
              <a:t>‘chart </a:t>
            </a:r>
            <a:r>
              <a:rPr lang="it-IT" sz="1400" dirty="0" err="1" smtClean="0">
                <a:solidFill>
                  <a:schemeClr val="tx1"/>
                </a:solidFill>
              </a:rPr>
              <a:t>options</a:t>
            </a:r>
            <a:r>
              <a:rPr lang="it-IT" sz="1400" dirty="0" smtClean="0">
                <a:solidFill>
                  <a:schemeClr val="tx1"/>
                </a:solidFill>
              </a:rPr>
              <a:t>' </a:t>
            </a:r>
            <a:r>
              <a:rPr lang="it-IT" sz="1400" dirty="0">
                <a:solidFill>
                  <a:schemeClr val="tx1"/>
                </a:solidFill>
              </a:rPr>
              <a:t>e selezionare come si desidera </a:t>
            </a:r>
            <a:r>
              <a:rPr lang="it-IT" sz="1400" dirty="0" smtClean="0">
                <a:solidFill>
                  <a:schemeClr val="tx1"/>
                </a:solidFill>
              </a:rPr>
              <a:t>presentare i risultati. Al </a:t>
            </a:r>
            <a:r>
              <a:rPr lang="it-IT" sz="1400" dirty="0">
                <a:solidFill>
                  <a:schemeClr val="tx1"/>
                </a:solidFill>
              </a:rPr>
              <a:t>termine, premere </a:t>
            </a:r>
            <a:r>
              <a:rPr lang="it-IT" sz="1400" dirty="0" smtClean="0">
                <a:solidFill>
                  <a:schemeClr val="tx1"/>
                </a:solidFill>
              </a:rPr>
              <a:t>'OK</a:t>
            </a:r>
            <a:r>
              <a:rPr lang="it-IT" sz="1400" dirty="0">
                <a:solidFill>
                  <a:schemeClr val="tx1"/>
                </a:solidFill>
              </a:rPr>
              <a:t>'.</a:t>
            </a:r>
            <a:endParaRPr lang="sv-SE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62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/>
              <a:t>Come sei arrivato qui stamattina?</a:t>
            </a:r>
            <a:endParaRPr lang="sv-SE" b="1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it-IT" smtClean="0"/>
              <a:t>A piedi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it-IT" smtClean="0"/>
              <a:t>Bus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it-IT" smtClean="0"/>
              <a:t>Taxi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it-IT" smtClean="0"/>
              <a:t>Bici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it-IT" smtClean="0"/>
              <a:t>Moto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it-IT" smtClean="0"/>
              <a:t>Di corsa </a:t>
            </a:r>
            <a:endParaRPr lang="sv-SE" dirty="0"/>
          </a:p>
        </p:txBody>
      </p:sp>
      <p:sp>
        <p:nvSpPr>
          <p:cNvPr id="7" name="Rundad rektangulär 6"/>
          <p:cNvSpPr/>
          <p:nvPr/>
        </p:nvSpPr>
        <p:spPr>
          <a:xfrm>
            <a:off x="323528" y="5268910"/>
            <a:ext cx="3240360" cy="1440160"/>
          </a:xfrm>
          <a:prstGeom prst="wedgeRoundRectCallout">
            <a:avLst>
              <a:gd name="adj1" fmla="val 24535"/>
              <a:gd name="adj2" fmla="val -6996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L</a:t>
            </a:r>
            <a:r>
              <a:rPr lang="it-IT" sz="1400" dirty="0" smtClean="0">
                <a:solidFill>
                  <a:schemeClr val="tx1"/>
                </a:solidFill>
              </a:rPr>
              <a:t>a </a:t>
            </a:r>
            <a:r>
              <a:rPr lang="it-IT" sz="1400" dirty="0">
                <a:solidFill>
                  <a:schemeClr val="tx1"/>
                </a:solidFill>
              </a:rPr>
              <a:t>tua domanda è stato </a:t>
            </a:r>
            <a:r>
              <a:rPr lang="it-IT" sz="1400" dirty="0" smtClean="0">
                <a:solidFill>
                  <a:schemeClr val="tx1"/>
                </a:solidFill>
              </a:rPr>
              <a:t>creata!</a:t>
            </a:r>
            <a:endParaRPr lang="it-IT" sz="1400" dirty="0">
              <a:solidFill>
                <a:schemeClr val="tx1"/>
              </a:solidFill>
            </a:endParaRPr>
          </a:p>
          <a:p>
            <a:pPr algn="ctr"/>
            <a:r>
              <a:rPr lang="it-IT" sz="1400" dirty="0" smtClean="0">
                <a:solidFill>
                  <a:schemeClr val="tx1"/>
                </a:solidFill>
              </a:rPr>
              <a:t>Perché la </a:t>
            </a:r>
            <a:r>
              <a:rPr lang="it-IT" sz="1400" dirty="0">
                <a:solidFill>
                  <a:schemeClr val="tx1"/>
                </a:solidFill>
              </a:rPr>
              <a:t>votazione abbia luogo, è necessario eseguire la presentazione in modalità slide show e </a:t>
            </a:r>
            <a:r>
              <a:rPr lang="it-IT" sz="1400" dirty="0" err="1" smtClean="0">
                <a:solidFill>
                  <a:schemeClr val="tx1"/>
                </a:solidFill>
              </a:rPr>
              <a:t>mentometer</a:t>
            </a:r>
            <a:r>
              <a:rPr lang="it-IT" sz="1400" dirty="0" smtClean="0">
                <a:solidFill>
                  <a:schemeClr val="tx1"/>
                </a:solidFill>
              </a:rPr>
              <a:t> deve </a:t>
            </a:r>
            <a:r>
              <a:rPr lang="it-IT" sz="1400" dirty="0">
                <a:solidFill>
                  <a:schemeClr val="tx1"/>
                </a:solidFill>
              </a:rPr>
              <a:t>essere </a:t>
            </a:r>
            <a:r>
              <a:rPr lang="it-IT" sz="1400" dirty="0" smtClean="0">
                <a:solidFill>
                  <a:schemeClr val="tx1"/>
                </a:solidFill>
              </a:rPr>
              <a:t>attivato </a:t>
            </a:r>
            <a:r>
              <a:rPr lang="it-IT" sz="1400" dirty="0">
                <a:solidFill>
                  <a:schemeClr val="tx1"/>
                </a:solidFill>
              </a:rPr>
              <a:t>con il pulsante "</a:t>
            </a:r>
            <a:r>
              <a:rPr lang="it-IT" sz="1400" dirty="0" err="1">
                <a:solidFill>
                  <a:schemeClr val="tx1"/>
                </a:solidFill>
              </a:rPr>
              <a:t>Power</a:t>
            </a:r>
            <a:r>
              <a:rPr lang="it-IT" sz="1400" dirty="0">
                <a:solidFill>
                  <a:schemeClr val="tx1"/>
                </a:solidFill>
              </a:rPr>
              <a:t>".</a:t>
            </a:r>
            <a:endParaRPr lang="sv-SE" sz="1400" dirty="0">
              <a:solidFill>
                <a:schemeClr val="tx1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470" y="5880735"/>
            <a:ext cx="537210" cy="771525"/>
          </a:xfrm>
          <a:prstGeom prst="rect">
            <a:avLst/>
          </a:prstGeom>
        </p:spPr>
      </p:pic>
      <p:sp>
        <p:nvSpPr>
          <p:cNvPr id="9" name="Rettangolo 8"/>
          <p:cNvSpPr/>
          <p:nvPr>
            <p:custDataLst>
              <p:tags r:id="rId2"/>
            </p:custDataLst>
          </p:nvPr>
        </p:nvSpPr>
        <p:spPr>
          <a:xfrm>
            <a:off x="3419872" y="908720"/>
            <a:ext cx="5482952" cy="48006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54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32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Come sei arrivato qui stamattina?</a:t>
            </a:r>
            <a:endParaRPr lang="it-IT"/>
          </a:p>
        </p:txBody>
      </p:sp>
      <p:sp>
        <p:nvSpPr>
          <p:cNvPr id="3" name="Rettangolo 2"/>
          <p:cNvSpPr/>
          <p:nvPr>
            <p:custDataLst>
              <p:tags r:id="rId1"/>
            </p:custDataLst>
          </p:nvPr>
        </p:nvSpPr>
        <p:spPr>
          <a:xfrm>
            <a:off x="457200" y="1371600"/>
            <a:ext cx="8229600" cy="48006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54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925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Indice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Installare il software</a:t>
            </a:r>
          </a:p>
          <a:p>
            <a:r>
              <a:rPr lang="it-IT" dirty="0"/>
              <a:t>Collegare </a:t>
            </a:r>
            <a:r>
              <a:rPr lang="it-IT" dirty="0" smtClean="0"/>
              <a:t>la ricevente</a:t>
            </a:r>
            <a:endParaRPr lang="it-IT" dirty="0"/>
          </a:p>
          <a:p>
            <a:r>
              <a:rPr lang="it-IT" dirty="0"/>
              <a:t>Collegare un canale </a:t>
            </a:r>
            <a:r>
              <a:rPr lang="it-IT" dirty="0" smtClean="0"/>
              <a:t>web (</a:t>
            </a:r>
            <a:r>
              <a:rPr lang="it-IT" dirty="0" err="1" smtClean="0"/>
              <a:t>Webvoting</a:t>
            </a:r>
            <a:r>
              <a:rPr lang="it-IT" dirty="0" smtClean="0"/>
              <a:t>)</a:t>
            </a:r>
            <a:endParaRPr lang="it-IT" dirty="0"/>
          </a:p>
          <a:p>
            <a:r>
              <a:rPr lang="it-IT" dirty="0" smtClean="0"/>
              <a:t>Creare </a:t>
            </a:r>
            <a:r>
              <a:rPr lang="it-IT" dirty="0"/>
              <a:t>una domanda </a:t>
            </a:r>
            <a:r>
              <a:rPr lang="it-IT" dirty="0" smtClean="0"/>
              <a:t>in </a:t>
            </a:r>
            <a:r>
              <a:rPr lang="it-IT" dirty="0" err="1" smtClean="0"/>
              <a:t>mentometer</a:t>
            </a:r>
            <a:endParaRPr lang="it-IT" dirty="0"/>
          </a:p>
          <a:p>
            <a:r>
              <a:rPr lang="it-IT" dirty="0" smtClean="0"/>
              <a:t>Testa </a:t>
            </a:r>
            <a:r>
              <a:rPr lang="it-IT" dirty="0"/>
              <a:t>il tuo sistema</a:t>
            </a:r>
          </a:p>
          <a:p>
            <a:r>
              <a:rPr lang="it-IT" dirty="0" smtClean="0"/>
              <a:t>Opzioni avanzate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4328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v-SE" sz="5400" b="1" dirty="0" smtClean="0">
                <a:latin typeface="+mj-lt"/>
              </a:rPr>
              <a:t>Modifica di una slide esistente</a:t>
            </a:r>
            <a:endParaRPr lang="sv-SE" sz="5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7396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/>
              <a:t>Come sei arrivato qui stamattina?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it-IT" smtClean="0"/>
              <a:t>A piedi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it-IT" smtClean="0"/>
              <a:t>Bus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it-IT" smtClean="0"/>
              <a:t>Taxi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it-IT" smtClean="0"/>
              <a:t>Bici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it-IT" smtClean="0"/>
              <a:t>Moto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it-IT" smtClean="0"/>
              <a:t>Di corsa </a:t>
            </a:r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76"/>
          <a:stretch/>
        </p:blipFill>
        <p:spPr>
          <a:xfrm>
            <a:off x="2267745" y="1349527"/>
            <a:ext cx="6876256" cy="1485714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2967201" y="2528650"/>
            <a:ext cx="2114870" cy="2789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ndad rektangulär 3"/>
          <p:cNvSpPr/>
          <p:nvPr/>
        </p:nvSpPr>
        <p:spPr>
          <a:xfrm>
            <a:off x="4067944" y="3140968"/>
            <a:ext cx="3384376" cy="1584176"/>
          </a:xfrm>
          <a:prstGeom prst="wedgeRoundRectCallout">
            <a:avLst>
              <a:gd name="adj1" fmla="val -27132"/>
              <a:gd name="adj2" fmla="val -6720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sv-SE" sz="1600" dirty="0" smtClean="0">
                <a:solidFill>
                  <a:schemeClr val="tx1"/>
                </a:solidFill>
              </a:rPr>
              <a:t>Si scelga l’opzione ”edit question”, e si modifichi poi il testo nella finestra di pop up, assieme a tutte le altre opzioni del grafico, colori ecc. Al termine si prema ok.</a:t>
            </a:r>
            <a:endParaRPr lang="sv-SE" sz="1600" dirty="0">
              <a:solidFill>
                <a:schemeClr val="tx1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470" y="5880735"/>
            <a:ext cx="53721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80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>
            <p:custDataLst>
              <p:tags r:id="rId1"/>
            </p:custDataLst>
          </p:nvPr>
        </p:nvSpPr>
        <p:spPr>
          <a:xfrm>
            <a:off x="457200" y="908720"/>
            <a:ext cx="8229600" cy="521744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54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890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/>
              <a:t>Come sei arrivato qui stamattina?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it-IT" smtClean="0"/>
              <a:t>A piadi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it-IT" smtClean="0"/>
              <a:t>Bus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it-IT" smtClean="0"/>
              <a:t>Taxi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it-IT" smtClean="0"/>
              <a:t>Bici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it-IT" smtClean="0"/>
              <a:t>Moto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it-IT" smtClean="0"/>
              <a:t>Di corsa </a:t>
            </a:r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8180" y="5880735"/>
            <a:ext cx="571500" cy="771525"/>
          </a:xfrm>
          <a:prstGeom prst="rect">
            <a:avLst/>
          </a:prstGeom>
        </p:spPr>
      </p:pic>
      <p:sp>
        <p:nvSpPr>
          <p:cNvPr id="7" name="Rundad rektangulär 6"/>
          <p:cNvSpPr/>
          <p:nvPr/>
        </p:nvSpPr>
        <p:spPr>
          <a:xfrm>
            <a:off x="323528" y="5268910"/>
            <a:ext cx="3240360" cy="1440160"/>
          </a:xfrm>
          <a:prstGeom prst="wedgeRoundRectCallout">
            <a:avLst>
              <a:gd name="adj1" fmla="val 24535"/>
              <a:gd name="adj2" fmla="val -6996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smtClean="0">
                <a:solidFill>
                  <a:schemeClr val="tx1"/>
                </a:solidFill>
              </a:rPr>
              <a:t>La domanda è stata creata. E’ ora possibile durante lo slideshow far votare i partecipanti. Ricordati di premere il pulsante ”power” nel menu mentometer prima della presentazione</a:t>
            </a:r>
            <a:endParaRPr lang="sv-SE" sz="1400" dirty="0">
              <a:solidFill>
                <a:schemeClr val="tx1"/>
              </a:solidFill>
            </a:endParaRPr>
          </a:p>
        </p:txBody>
      </p:sp>
      <p:sp>
        <p:nvSpPr>
          <p:cNvPr id="8" name="Höger 7"/>
          <p:cNvSpPr/>
          <p:nvPr/>
        </p:nvSpPr>
        <p:spPr>
          <a:xfrm rot="1540308">
            <a:off x="4056869" y="4119339"/>
            <a:ext cx="4499992" cy="1639084"/>
          </a:xfrm>
          <a:prstGeom prst="rightArrow">
            <a:avLst>
              <a:gd name="adj1" fmla="val 65163"/>
              <a:gd name="adj2" fmla="val 5697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/>
            <a:r>
              <a:rPr lang="sv-SE" sz="1400" dirty="0" smtClean="0">
                <a:solidFill>
                  <a:schemeClr val="tx1"/>
                </a:solidFill>
              </a:rPr>
              <a:t>Il logo mentometer compare in basso a destra. Se non desideri vederlo puoi spostarlo al di fuori della slide, ma non cancellarlo o la slide non sarà più interattiva!!</a:t>
            </a:r>
            <a:endParaRPr lang="sv-SE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23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>
            <p:custDataLst>
              <p:tags r:id="rId1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54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411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v-SE" b="1" dirty="0" smtClean="0">
                <a:latin typeface="+mj-lt"/>
              </a:rPr>
              <a:t>Prova il sistema mentometer...</a:t>
            </a:r>
            <a:endParaRPr lang="sv-SE" b="1" dirty="0">
              <a:latin typeface="+mj-lt"/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356992"/>
            <a:ext cx="6400800" cy="1752600"/>
          </a:xfrm>
        </p:spPr>
        <p:txBody>
          <a:bodyPr/>
          <a:lstStyle/>
          <a:p>
            <a:r>
              <a:rPr lang="sv-SE" dirty="0" smtClean="0">
                <a:latin typeface="+mj-lt"/>
              </a:rPr>
              <a:t>Eseguire le slide successive in modalità di presentazione e si risponda alle domande…</a:t>
            </a:r>
            <a:endParaRPr lang="sv-SE" dirty="0">
              <a:latin typeface="+mj-l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63806" y="4653136"/>
            <a:ext cx="633467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2340024" y="5020920"/>
            <a:ext cx="5061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rgbClr val="C00000"/>
                </a:solidFill>
              </a:rPr>
              <a:t>Si prema il pulsante on/off per attivare l’interattività</a:t>
            </a:r>
            <a:endParaRPr lang="sv-S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12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smtClean="0"/>
              <a:t>E' la prima volta che usi mentometer?</a:t>
            </a:r>
            <a:endParaRPr lang="sv-SE" b="1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sv-SE" smtClean="0"/>
              <a:t>si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sv-SE" smtClean="0"/>
              <a:t>no 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sz="half" idx="2"/>
            <p:custDataLst>
              <p:tags r:id="rId1"/>
            </p:custData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8180" y="5880735"/>
            <a:ext cx="571500" cy="771525"/>
          </a:xfrm>
        </p:spPr>
      </p:pic>
      <p:sp>
        <p:nvSpPr>
          <p:cNvPr id="5" name="Rektangel 4"/>
          <p:cNvSpPr/>
          <p:nvPr>
            <p:custDataLst>
              <p:tags r:id="rId2"/>
            </p:custDataLst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54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ndad rektangulär 6"/>
          <p:cNvSpPr/>
          <p:nvPr/>
        </p:nvSpPr>
        <p:spPr>
          <a:xfrm>
            <a:off x="323528" y="4941168"/>
            <a:ext cx="2480814" cy="1617043"/>
          </a:xfrm>
          <a:prstGeom prst="wedgeRoundRectCallout">
            <a:avLst>
              <a:gd name="adj1" fmla="val 24257"/>
              <a:gd name="adj2" fmla="val -6596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E’ possibile simulare 50 voti casuali 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smtClean="0">
                <a:solidFill>
                  <a:schemeClr val="tx1"/>
                </a:solidFill>
              </a:rPr>
              <a:t>premendo il tasto destro del mouse e Random Votes</a:t>
            </a:r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90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A che fascia di età appartieni?</a:t>
            </a:r>
            <a:endParaRPr lang="sv-SE" b="1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sv-SE" smtClean="0"/>
              <a:t>&lt; 25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sv-SE" smtClean="0"/>
              <a:t>25-35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sv-SE" smtClean="0"/>
              <a:t>35-45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sv-SE" smtClean="0"/>
              <a:t>45-55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sv-SE" smtClean="0"/>
              <a:t>55-65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sv-SE" smtClean="0"/>
              <a:t>&gt; 65 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sz="half" idx="2"/>
            <p:custDataLst>
              <p:tags r:id="rId1"/>
            </p:custData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8180" y="5880735"/>
            <a:ext cx="571500" cy="771525"/>
          </a:xfrm>
        </p:spPr>
      </p:pic>
      <p:sp>
        <p:nvSpPr>
          <p:cNvPr id="5" name="Rektangel 4"/>
          <p:cNvSpPr/>
          <p:nvPr>
            <p:custDataLst>
              <p:tags r:id="rId2"/>
            </p:custDataLst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54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ndad rektangulär 6"/>
          <p:cNvSpPr/>
          <p:nvPr/>
        </p:nvSpPr>
        <p:spPr>
          <a:xfrm>
            <a:off x="323528" y="5085184"/>
            <a:ext cx="3312368" cy="1617043"/>
          </a:xfrm>
          <a:prstGeom prst="wedgeRoundRectCallout">
            <a:avLst>
              <a:gd name="adj1" fmla="val 26871"/>
              <a:gd name="adj2" fmla="val -6377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Questa domanda serve per creare i gruppi secondo l’età</a:t>
            </a:r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78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b="1" dirty="0" smtClean="0"/>
              <a:t>Ti piace mentometer?</a:t>
            </a:r>
            <a:endParaRPr lang="sv-SE" sz="3600" b="1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sv-SE" smtClean="0"/>
              <a:t>si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sv-SE" smtClean="0"/>
              <a:t>no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sv-SE" smtClean="0"/>
              <a:t>non so 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sz="half" idx="2"/>
            <p:custDataLst>
              <p:tags r:id="rId1"/>
            </p:custData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8180" y="5880735"/>
            <a:ext cx="571500" cy="771525"/>
          </a:xfrm>
        </p:spPr>
      </p:pic>
      <p:sp>
        <p:nvSpPr>
          <p:cNvPr id="5" name="Rektangel 4"/>
          <p:cNvSpPr/>
          <p:nvPr>
            <p:custDataLst>
              <p:tags r:id="rId2"/>
            </p:custDataLst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54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ndad rektangulär 6"/>
          <p:cNvSpPr/>
          <p:nvPr/>
        </p:nvSpPr>
        <p:spPr>
          <a:xfrm>
            <a:off x="377770" y="4941168"/>
            <a:ext cx="3690174" cy="1617043"/>
          </a:xfrm>
          <a:prstGeom prst="wedgeRoundRectCallout">
            <a:avLst>
              <a:gd name="adj1" fmla="val 28047"/>
              <a:gd name="adj2" fmla="val -6761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Facendo click sul tasto destro del mouse sul grafico è possibile scegliere di mostrare il grafico secondo i gruppi o meno</a:t>
            </a:r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31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http://www.jo-hansen.dk/beer/bryggerier/udland/Sweden/Photo/Spendrups/Spendrups_logo.gi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6236" y="4149079"/>
            <a:ext cx="1944216" cy="158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Quale marca preferisci?</a:t>
            </a:r>
            <a:endParaRPr lang="sv-SE" b="1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sz="half" idx="2"/>
            <p:custDataLst>
              <p:tags r:id="rId1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8180" y="5880735"/>
            <a:ext cx="571500" cy="771525"/>
          </a:xfrm>
        </p:spPr>
      </p:pic>
      <p:sp>
        <p:nvSpPr>
          <p:cNvPr id="9" name="textruta 8"/>
          <p:cNvSpPr txBox="1"/>
          <p:nvPr>
            <p:custDataLst>
              <p:tags r:id="rId2"/>
            </p:custDataLst>
          </p:nvPr>
        </p:nvSpPr>
        <p:spPr>
          <a:xfrm>
            <a:off x="2807804" y="1340766"/>
            <a:ext cx="1296144" cy="4464496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noAutofit/>
          </a:bodyPr>
          <a:lstStyle/>
          <a:p>
            <a:pPr algn="ctr"/>
            <a:endParaRPr lang="sv-SE" dirty="0"/>
          </a:p>
        </p:txBody>
      </p:sp>
      <p:sp>
        <p:nvSpPr>
          <p:cNvPr id="10" name="textruta 9"/>
          <p:cNvSpPr txBox="1"/>
          <p:nvPr>
            <p:custDataLst>
              <p:tags r:id="rId3"/>
            </p:custDataLst>
          </p:nvPr>
        </p:nvSpPr>
        <p:spPr>
          <a:xfrm>
            <a:off x="5040052" y="1340766"/>
            <a:ext cx="1296144" cy="4464496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noAutofit/>
          </a:bodyPr>
          <a:lstStyle/>
          <a:p>
            <a:pPr algn="ctr"/>
            <a:endParaRPr lang="sv-SE" dirty="0"/>
          </a:p>
        </p:txBody>
      </p:sp>
      <p:sp>
        <p:nvSpPr>
          <p:cNvPr id="11" name="textruta 10"/>
          <p:cNvSpPr txBox="1"/>
          <p:nvPr>
            <p:custDataLst>
              <p:tags r:id="rId4"/>
            </p:custDataLst>
          </p:nvPr>
        </p:nvSpPr>
        <p:spPr>
          <a:xfrm>
            <a:off x="2699792" y="587727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smtClean="0"/>
              <a:t>0%</a:t>
            </a:r>
            <a:endParaRPr lang="sv-SE" sz="2400" dirty="0"/>
          </a:p>
        </p:txBody>
      </p:sp>
      <p:sp>
        <p:nvSpPr>
          <p:cNvPr id="12" name="textruta 11"/>
          <p:cNvSpPr txBox="1"/>
          <p:nvPr>
            <p:custDataLst>
              <p:tags r:id="rId5"/>
            </p:custDataLst>
          </p:nvPr>
        </p:nvSpPr>
        <p:spPr>
          <a:xfrm>
            <a:off x="4932040" y="587903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smtClean="0"/>
              <a:t>0%</a:t>
            </a:r>
            <a:endParaRPr lang="sv-SE" sz="2400" dirty="0"/>
          </a:p>
        </p:txBody>
      </p:sp>
      <p:pic>
        <p:nvPicPr>
          <p:cNvPr id="4108" name="Picture 12" descr="http://uzdaewoopack.com/upload-files/carlsberg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3" y="4653136"/>
            <a:ext cx="1935146" cy="77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undad rektangulär 12"/>
          <p:cNvSpPr/>
          <p:nvPr/>
        </p:nvSpPr>
        <p:spPr>
          <a:xfrm>
            <a:off x="102970" y="5589240"/>
            <a:ext cx="2596822" cy="1187970"/>
          </a:xfrm>
          <a:prstGeom prst="wedgeRoundRectCallout">
            <a:avLst>
              <a:gd name="adj1" fmla="val 29325"/>
              <a:gd name="adj2" fmla="val -6065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Gli utilizzatori avanzati possono anche personalizzare ancora di più le proprie slide!!</a:t>
            </a:r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49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Installare il software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pPr marL="355600" lvl="1" indent="-355600">
              <a:buFont typeface="+mj-lt"/>
              <a:buAutoNum type="arabicPeriod"/>
            </a:pPr>
            <a:r>
              <a:rPr lang="sv-SE" dirty="0" smtClean="0"/>
              <a:t>Download del software:</a:t>
            </a:r>
            <a:br>
              <a:rPr lang="sv-SE" dirty="0" smtClean="0"/>
            </a:br>
            <a:r>
              <a:rPr lang="sv-SE" dirty="0" smtClean="0">
                <a:hlinkClick r:id="rId2"/>
              </a:rPr>
              <a:t>http://www.mentometer.it/software/mentometer.exe</a:t>
            </a:r>
            <a:endParaRPr lang="sv-SE" dirty="0" smtClean="0"/>
          </a:p>
          <a:p>
            <a:pPr marL="355600" lvl="1" indent="-355600">
              <a:buFont typeface="+mj-lt"/>
              <a:buAutoNum type="arabicPeriod"/>
            </a:pPr>
            <a:r>
              <a:rPr lang="sv-SE" dirty="0" smtClean="0"/>
              <a:t>Si scarichi il programma come richiesto</a:t>
            </a:r>
            <a:endParaRPr lang="sv-SE" dirty="0"/>
          </a:p>
          <a:p>
            <a:pPr marL="355600" lvl="1" indent="-355600">
              <a:buFont typeface="+mj-lt"/>
              <a:buAutoNum type="arabicPeriod"/>
            </a:pPr>
            <a:r>
              <a:rPr lang="sv-SE" dirty="0" smtClean="0"/>
              <a:t>Si faccia doppio click sul file exe una volta scaricato</a:t>
            </a:r>
          </a:p>
          <a:p>
            <a:pPr marL="355600" lvl="1" indent="-355600">
              <a:buFont typeface="+mj-lt"/>
              <a:buAutoNum type="arabicPeriod"/>
            </a:pPr>
            <a:r>
              <a:rPr lang="sv-SE" dirty="0" smtClean="0"/>
              <a:t>Al termine dell’installazione si lanci PowerPoint.</a:t>
            </a:r>
            <a:endParaRPr lang="sv-SE" dirty="0"/>
          </a:p>
          <a:p>
            <a:pPr marL="0" lvl="1" indent="0">
              <a:buNone/>
            </a:pPr>
            <a:endParaRPr lang="sv-SE" sz="1600" dirty="0"/>
          </a:p>
          <a:p>
            <a:pPr marL="355600" lvl="1" indent="-35560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1606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smtClean="0"/>
              <a:t>Quante volte l'Irlanda ha vinto l'eurovision contest</a:t>
            </a:r>
            <a:endParaRPr lang="sv-SE" b="1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sv-SE" smtClean="0"/>
              <a:t>1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sv-SE" smtClean="0"/>
              <a:t>2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sv-SE" smtClean="0"/>
              <a:t>3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sv-SE" smtClean="0"/>
              <a:t>4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sv-SE" smtClean="0"/>
              <a:t>5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sv-SE" smtClean="0"/>
              <a:t>6 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sz="half" idx="2"/>
            <p:custDataLst>
              <p:tags r:id="rId1"/>
            </p:custData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8180" y="5880735"/>
            <a:ext cx="571500" cy="771525"/>
          </a:xfrm>
        </p:spPr>
      </p:pic>
      <p:sp>
        <p:nvSpPr>
          <p:cNvPr id="5" name="Rektangel 4"/>
          <p:cNvSpPr/>
          <p:nvPr>
            <p:custDataLst>
              <p:tags r:id="rId2"/>
            </p:custDataLst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54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ndad rektangulär 6"/>
          <p:cNvSpPr/>
          <p:nvPr/>
        </p:nvSpPr>
        <p:spPr>
          <a:xfrm>
            <a:off x="323528" y="5013176"/>
            <a:ext cx="2592288" cy="1617043"/>
          </a:xfrm>
          <a:prstGeom prst="wedgeRoundRectCallout">
            <a:avLst>
              <a:gd name="adj1" fmla="val 23938"/>
              <a:gd name="adj2" fmla="val -5992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Facendo click sul tasto destro del mouse è possibile scegliere ”mostra la risposta corretta”</a:t>
            </a:r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85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Lista dei vincitori</a:t>
            </a:r>
            <a:endParaRPr lang="sv-SE" b="1" dirty="0"/>
          </a:p>
        </p:txBody>
      </p:sp>
      <p:graphicFrame>
        <p:nvGraphicFramePr>
          <p:cNvPr id="4" name="Platshållare för diagram 3"/>
          <p:cNvGraphicFramePr>
            <a:graphicFrameLocks noGrp="1"/>
          </p:cNvGraphicFramePr>
          <p:nvPr>
            <p:ph type="chart"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0556601"/>
              </p:ext>
            </p:extLst>
          </p:nvPr>
        </p:nvGraphicFramePr>
        <p:xfrm>
          <a:off x="457200" y="1600200"/>
          <a:ext cx="8229600" cy="4525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411451">
                <a:tc>
                  <a:txBody>
                    <a:bodyPr/>
                    <a:lstStyle/>
                    <a:p>
                      <a:pPr algn="ctr"/>
                      <a:r>
                        <a:rPr lang="sv-SE" dirty="0" err="1" smtClean="0"/>
                        <a:t>Keypad</a:t>
                      </a:r>
                      <a:r>
                        <a:rPr lang="sv-SE" dirty="0" smtClean="0"/>
                        <a:t> ID</a:t>
                      </a:r>
                      <a:endParaRPr lang="sv-S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Name</a:t>
                      </a:r>
                      <a:endParaRPr lang="sv-S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Points</a:t>
                      </a:r>
                      <a:endParaRPr lang="sv-S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Total</a:t>
                      </a:r>
                      <a:r>
                        <a:rPr lang="sv-SE" baseline="0" dirty="0" smtClean="0"/>
                        <a:t> time</a:t>
                      </a:r>
                      <a:endParaRPr lang="sv-SE" dirty="0"/>
                    </a:p>
                  </a:txBody>
                  <a:tcPr anchor="ctr"/>
                </a:tc>
              </a:tr>
              <a:tr h="411451">
                <a:tc>
                  <a:txBody>
                    <a:bodyPr/>
                    <a:lstStyle/>
                    <a:p>
                      <a:pPr algn="l"/>
                      <a:r>
                        <a:rPr lang="sv-SE" smtClean="0"/>
                        <a:t>-</a:t>
                      </a:r>
                      <a:endParaRPr lang="sv-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mtClean="0"/>
                        <a:t>-</a:t>
                      </a:r>
                      <a:endParaRPr lang="sv-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mtClean="0"/>
                        <a:t>0</a:t>
                      </a:r>
                      <a:endParaRPr lang="sv-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mtClean="0"/>
                        <a:t>0</a:t>
                      </a:r>
                      <a:endParaRPr lang="sv-SE"/>
                    </a:p>
                  </a:txBody>
                  <a:tcPr anchor="ctr"/>
                </a:tc>
              </a:tr>
              <a:tr h="411451">
                <a:tc>
                  <a:txBody>
                    <a:bodyPr/>
                    <a:lstStyle/>
                    <a:p>
                      <a:pPr algn="l"/>
                      <a:r>
                        <a:rPr lang="sv-SE" smtClean="0"/>
                        <a:t>-</a:t>
                      </a:r>
                      <a:endParaRPr lang="sv-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mtClean="0"/>
                        <a:t>-</a:t>
                      </a:r>
                      <a:endParaRPr lang="sv-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mtClean="0"/>
                        <a:t>0</a:t>
                      </a:r>
                      <a:endParaRPr lang="sv-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mtClean="0"/>
                        <a:t>0</a:t>
                      </a:r>
                      <a:endParaRPr lang="sv-SE"/>
                    </a:p>
                  </a:txBody>
                  <a:tcPr anchor="ctr"/>
                </a:tc>
              </a:tr>
              <a:tr h="411451">
                <a:tc>
                  <a:txBody>
                    <a:bodyPr/>
                    <a:lstStyle/>
                    <a:p>
                      <a:pPr algn="l"/>
                      <a:r>
                        <a:rPr lang="sv-SE" smtClean="0"/>
                        <a:t>-</a:t>
                      </a:r>
                      <a:endParaRPr lang="sv-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mtClean="0"/>
                        <a:t>-</a:t>
                      </a:r>
                      <a:endParaRPr lang="sv-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mtClean="0"/>
                        <a:t>0</a:t>
                      </a:r>
                      <a:endParaRPr lang="sv-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mtClean="0"/>
                        <a:t>0</a:t>
                      </a:r>
                      <a:endParaRPr lang="sv-SE"/>
                    </a:p>
                  </a:txBody>
                  <a:tcPr anchor="ctr"/>
                </a:tc>
              </a:tr>
              <a:tr h="411451">
                <a:tc>
                  <a:txBody>
                    <a:bodyPr/>
                    <a:lstStyle/>
                    <a:p>
                      <a:pPr algn="l"/>
                      <a:r>
                        <a:rPr lang="sv-SE" smtClean="0"/>
                        <a:t>-</a:t>
                      </a:r>
                      <a:endParaRPr lang="sv-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mtClean="0"/>
                        <a:t>-</a:t>
                      </a:r>
                      <a:endParaRPr lang="sv-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mtClean="0"/>
                        <a:t>0</a:t>
                      </a:r>
                      <a:endParaRPr lang="sv-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mtClean="0"/>
                        <a:t>0</a:t>
                      </a:r>
                      <a:endParaRPr lang="sv-SE"/>
                    </a:p>
                  </a:txBody>
                  <a:tcPr anchor="ctr"/>
                </a:tc>
              </a:tr>
              <a:tr h="411451">
                <a:tc>
                  <a:txBody>
                    <a:bodyPr/>
                    <a:lstStyle/>
                    <a:p>
                      <a:pPr algn="l"/>
                      <a:r>
                        <a:rPr lang="sv-SE" smtClean="0"/>
                        <a:t>-</a:t>
                      </a:r>
                      <a:endParaRPr lang="sv-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mtClean="0"/>
                        <a:t>-</a:t>
                      </a:r>
                      <a:endParaRPr lang="sv-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mtClean="0"/>
                        <a:t>0</a:t>
                      </a:r>
                      <a:endParaRPr lang="sv-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mtClean="0"/>
                        <a:t>0</a:t>
                      </a:r>
                      <a:endParaRPr lang="sv-SE"/>
                    </a:p>
                  </a:txBody>
                  <a:tcPr anchor="ctr"/>
                </a:tc>
              </a:tr>
              <a:tr h="411451">
                <a:tc>
                  <a:txBody>
                    <a:bodyPr/>
                    <a:lstStyle/>
                    <a:p>
                      <a:pPr algn="l"/>
                      <a:r>
                        <a:rPr lang="sv-SE" smtClean="0"/>
                        <a:t>-</a:t>
                      </a:r>
                      <a:endParaRPr lang="sv-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mtClean="0"/>
                        <a:t>-</a:t>
                      </a:r>
                      <a:endParaRPr lang="sv-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mtClean="0"/>
                        <a:t>0</a:t>
                      </a:r>
                      <a:endParaRPr lang="sv-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mtClean="0"/>
                        <a:t>0</a:t>
                      </a:r>
                      <a:endParaRPr lang="sv-SE"/>
                    </a:p>
                  </a:txBody>
                  <a:tcPr anchor="ctr"/>
                </a:tc>
              </a:tr>
              <a:tr h="411451">
                <a:tc>
                  <a:txBody>
                    <a:bodyPr/>
                    <a:lstStyle/>
                    <a:p>
                      <a:pPr algn="l"/>
                      <a:r>
                        <a:rPr lang="sv-SE" smtClean="0"/>
                        <a:t>-</a:t>
                      </a:r>
                      <a:endParaRPr lang="sv-S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mtClean="0"/>
                        <a:t>-</a:t>
                      </a:r>
                      <a:endParaRPr lang="sv-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mtClean="0"/>
                        <a:t>0</a:t>
                      </a:r>
                      <a:endParaRPr lang="sv-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mtClean="0"/>
                        <a:t>0</a:t>
                      </a:r>
                      <a:endParaRPr lang="sv-SE"/>
                    </a:p>
                  </a:txBody>
                  <a:tcPr anchor="ctr"/>
                </a:tc>
              </a:tr>
              <a:tr h="411451">
                <a:tc>
                  <a:txBody>
                    <a:bodyPr/>
                    <a:lstStyle/>
                    <a:p>
                      <a:pPr algn="l"/>
                      <a:r>
                        <a:rPr lang="sv-SE" smtClean="0"/>
                        <a:t>-</a:t>
                      </a:r>
                      <a:endParaRPr lang="sv-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mtClean="0"/>
                        <a:t>-</a:t>
                      </a:r>
                      <a:endParaRPr lang="sv-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mtClean="0"/>
                        <a:t>0</a:t>
                      </a:r>
                      <a:endParaRPr lang="sv-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mtClean="0"/>
                        <a:t>0</a:t>
                      </a:r>
                      <a:endParaRPr lang="sv-SE"/>
                    </a:p>
                  </a:txBody>
                  <a:tcPr anchor="ctr"/>
                </a:tc>
              </a:tr>
              <a:tr h="411451">
                <a:tc>
                  <a:txBody>
                    <a:bodyPr/>
                    <a:lstStyle/>
                    <a:p>
                      <a:pPr algn="l"/>
                      <a:r>
                        <a:rPr lang="sv-SE" smtClean="0"/>
                        <a:t>-</a:t>
                      </a:r>
                      <a:endParaRPr lang="sv-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mtClean="0"/>
                        <a:t>-</a:t>
                      </a:r>
                      <a:endParaRPr lang="sv-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mtClean="0"/>
                        <a:t>0</a:t>
                      </a:r>
                      <a:endParaRPr lang="sv-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mtClean="0"/>
                        <a:t>0</a:t>
                      </a:r>
                      <a:endParaRPr lang="sv-SE"/>
                    </a:p>
                  </a:txBody>
                  <a:tcPr anchor="ctr"/>
                </a:tc>
              </a:tr>
              <a:tr h="411451">
                <a:tc>
                  <a:txBody>
                    <a:bodyPr/>
                    <a:lstStyle/>
                    <a:p>
                      <a:pPr algn="l"/>
                      <a:r>
                        <a:rPr lang="sv-SE" smtClean="0"/>
                        <a:t>-</a:t>
                      </a:r>
                      <a:endParaRPr lang="sv-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mtClean="0"/>
                        <a:t>-</a:t>
                      </a:r>
                      <a:endParaRPr lang="sv-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mtClean="0"/>
                        <a:t>0</a:t>
                      </a:r>
                      <a:endParaRPr lang="sv-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mtClean="0"/>
                        <a:t>0</a:t>
                      </a:r>
                      <a:endParaRPr lang="sv-SE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Rundad rektangulär 5"/>
          <p:cNvSpPr/>
          <p:nvPr/>
        </p:nvSpPr>
        <p:spPr>
          <a:xfrm>
            <a:off x="246986" y="5877272"/>
            <a:ext cx="3748950" cy="980728"/>
          </a:xfrm>
          <a:prstGeom prst="wedgeRoundRectCallout">
            <a:avLst>
              <a:gd name="adj1" fmla="val 25299"/>
              <a:gd name="adj2" fmla="val -7203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Questa tabella è creata utilizzando ”insert-&gt;leader board o group leaderboard per i gruppi… </a:t>
            </a:r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96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smtClean="0"/>
              <a:t>Qual'è la probabilità di X?</a:t>
            </a:r>
            <a:endParaRPr lang="sv-SE" sz="3600" b="1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it-IT" smtClean="0"/>
              <a:t>molto piccola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it-IT" smtClean="0"/>
              <a:t>piccola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it-IT" smtClean="0"/>
              <a:t>media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it-IT" smtClean="0"/>
              <a:t>grande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it-IT" smtClean="0"/>
              <a:t>molto grande 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sz="half" idx="2"/>
            <p:custDataLst>
              <p:tags r:id="rId1"/>
            </p:custData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8180" y="5880735"/>
            <a:ext cx="571500" cy="771525"/>
          </a:xfrm>
        </p:spPr>
      </p:pic>
    </p:spTree>
    <p:extLst>
      <p:ext uri="{BB962C8B-B14F-4D97-AF65-F5344CB8AC3E}">
        <p14:creationId xmlns:p14="http://schemas.microsoft.com/office/powerpoint/2010/main" val="6445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smtClean="0"/>
              <a:t>Quali sono le conseguenze del fatto X ?</a:t>
            </a:r>
            <a:endParaRPr lang="sv-SE" sz="3600" b="1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it-IT" smtClean="0"/>
              <a:t>nessuna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it-IT" smtClean="0"/>
              <a:t>piccola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it-IT" smtClean="0"/>
              <a:t>media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it-IT" smtClean="0"/>
              <a:t>grande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it-IT" smtClean="0"/>
              <a:t>catastrofica 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sz="half" idx="2"/>
            <p:custDataLst>
              <p:tags r:id="rId1"/>
            </p:custData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8180" y="5880735"/>
            <a:ext cx="571500" cy="771525"/>
          </a:xfrm>
        </p:spPr>
      </p:pic>
    </p:spTree>
    <p:extLst>
      <p:ext uri="{BB962C8B-B14F-4D97-AF65-F5344CB8AC3E}">
        <p14:creationId xmlns:p14="http://schemas.microsoft.com/office/powerpoint/2010/main" val="158666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927209" y="1899819"/>
            <a:ext cx="7639741" cy="366648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47000">
                <a:srgbClr val="FFFF00"/>
              </a:gs>
              <a:gs pos="100000">
                <a:srgbClr val="00B050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Probabillità vs Conseguenza</a:t>
            </a:r>
            <a:endParaRPr lang="sv-SE" b="1" dirty="0"/>
          </a:p>
        </p:txBody>
      </p:sp>
      <p:sp>
        <p:nvSpPr>
          <p:cNvPr id="7" name="Rettangolo 6"/>
          <p:cNvSpPr/>
          <p:nvPr>
            <p:custDataLst>
              <p:tags r:id="rId1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54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undad rektangulär 5"/>
          <p:cNvSpPr/>
          <p:nvPr/>
        </p:nvSpPr>
        <p:spPr>
          <a:xfrm>
            <a:off x="35496" y="4509120"/>
            <a:ext cx="4104456" cy="2160240"/>
          </a:xfrm>
          <a:prstGeom prst="wedgeRoundRectCallout">
            <a:avLst>
              <a:gd name="adj1" fmla="val 23827"/>
              <a:gd name="adj2" fmla="val -6561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>
                <a:solidFill>
                  <a:schemeClr val="tx1"/>
                </a:solidFill>
              </a:rPr>
              <a:t>Con </a:t>
            </a:r>
            <a:r>
              <a:rPr lang="it-IT" dirty="0" smtClean="0">
                <a:solidFill>
                  <a:schemeClr val="tx1"/>
                </a:solidFill>
              </a:rPr>
              <a:t>i grafici </a:t>
            </a:r>
            <a:r>
              <a:rPr lang="it-IT" dirty="0">
                <a:solidFill>
                  <a:schemeClr val="tx1"/>
                </a:solidFill>
              </a:rPr>
              <a:t>XY, è possibile visualizzare diversi parametri contemporaneamente. È possibile creare grafici sofisticati con </a:t>
            </a:r>
            <a:r>
              <a:rPr lang="it-IT" dirty="0" err="1" smtClean="0">
                <a:solidFill>
                  <a:schemeClr val="tx1"/>
                </a:solidFill>
              </a:rPr>
              <a:t>Insert</a:t>
            </a:r>
            <a:r>
              <a:rPr lang="it-IT" dirty="0" smtClean="0">
                <a:solidFill>
                  <a:schemeClr val="tx1"/>
                </a:solidFill>
              </a:rPr>
              <a:t>&gt; </a:t>
            </a:r>
            <a:r>
              <a:rPr lang="it-IT" dirty="0" err="1" smtClean="0">
                <a:solidFill>
                  <a:schemeClr val="tx1"/>
                </a:solidFill>
              </a:rPr>
              <a:t>Graph</a:t>
            </a:r>
            <a:r>
              <a:rPr lang="it-IT" dirty="0" smtClean="0">
                <a:solidFill>
                  <a:schemeClr val="tx1"/>
                </a:solidFill>
              </a:rPr>
              <a:t>.</a:t>
            </a:r>
            <a:endParaRPr lang="it-IT" dirty="0">
              <a:solidFill>
                <a:schemeClr val="tx1"/>
              </a:solidFill>
            </a:endParaRPr>
          </a:p>
          <a:p>
            <a:r>
              <a:rPr lang="it-IT" dirty="0">
                <a:solidFill>
                  <a:schemeClr val="tx1"/>
                </a:solidFill>
              </a:rPr>
              <a:t>Le domande vengono create come al solito e quindi sono i grafici dei risultati appena </a:t>
            </a:r>
            <a:r>
              <a:rPr lang="it-IT" dirty="0" smtClean="0">
                <a:solidFill>
                  <a:schemeClr val="tx1"/>
                </a:solidFill>
              </a:rPr>
              <a:t>ottenuti.</a:t>
            </a:r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36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8640960" cy="1734657"/>
          </a:xfrm>
          <a:prstGeom prst="rect">
            <a:avLst/>
          </a:prstGeom>
        </p:spPr>
      </p:pic>
      <p:sp>
        <p:nvSpPr>
          <p:cNvPr id="5" name="Rundad rektangulär 4"/>
          <p:cNvSpPr/>
          <p:nvPr/>
        </p:nvSpPr>
        <p:spPr>
          <a:xfrm>
            <a:off x="1015033" y="1849349"/>
            <a:ext cx="5645199" cy="1218470"/>
          </a:xfrm>
          <a:prstGeom prst="wedgeRoundRectCallout">
            <a:avLst>
              <a:gd name="adj1" fmla="val 53661"/>
              <a:gd name="adj2" fmla="val 892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dirty="0">
                <a:solidFill>
                  <a:schemeClr val="tx1"/>
                </a:solidFill>
              </a:rPr>
              <a:t>È possibile verificare la disponibilità di aggiornamenti software e facilmente installare con 'Controlla aggiornamenti software'. Tuttavia, questo è necessario disporre di diritti amministrativi, e il software è installato tramite il web.</a:t>
            </a:r>
            <a:endParaRPr lang="sv-SE" sz="1600" dirty="0">
              <a:solidFill>
                <a:schemeClr val="tx1"/>
              </a:solidFill>
            </a:endParaRPr>
          </a:p>
        </p:txBody>
      </p:sp>
      <p:sp>
        <p:nvSpPr>
          <p:cNvPr id="8" name="Rektangel 6"/>
          <p:cNvSpPr/>
          <p:nvPr/>
        </p:nvSpPr>
        <p:spPr>
          <a:xfrm>
            <a:off x="6731256" y="2430511"/>
            <a:ext cx="2152346" cy="2384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87" y="3140968"/>
            <a:ext cx="8640960" cy="1734657"/>
          </a:xfrm>
          <a:prstGeom prst="rect">
            <a:avLst/>
          </a:prstGeom>
        </p:spPr>
      </p:pic>
      <p:sp>
        <p:nvSpPr>
          <p:cNvPr id="11" name="Rektangel 8"/>
          <p:cNvSpPr/>
          <p:nvPr/>
        </p:nvSpPr>
        <p:spPr>
          <a:xfrm>
            <a:off x="6731256" y="3904481"/>
            <a:ext cx="2152346" cy="2384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571" y="3762381"/>
            <a:ext cx="5105653" cy="297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undad rektangulär 7"/>
          <p:cNvSpPr/>
          <p:nvPr/>
        </p:nvSpPr>
        <p:spPr>
          <a:xfrm>
            <a:off x="5580112" y="4529850"/>
            <a:ext cx="3096344" cy="1637394"/>
          </a:xfrm>
          <a:prstGeom prst="wedgeRoundRectCallout">
            <a:avLst>
              <a:gd name="adj1" fmla="val -8234"/>
              <a:gd name="adj2" fmla="val -7911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600" dirty="0" smtClean="0">
                <a:solidFill>
                  <a:schemeClr val="tx1"/>
                </a:solidFill>
              </a:rPr>
              <a:t> Verifica la versione del software installato e per quanti votatori è valida la tua licenza.</a:t>
            </a:r>
            <a:endParaRPr lang="sv-SE" sz="1600" dirty="0">
              <a:solidFill>
                <a:schemeClr val="tx1"/>
              </a:solidFill>
            </a:endParaRPr>
          </a:p>
        </p:txBody>
      </p:sp>
      <p:sp>
        <p:nvSpPr>
          <p:cNvPr id="14" name="Rektangel 9"/>
          <p:cNvSpPr/>
          <p:nvPr/>
        </p:nvSpPr>
        <p:spPr>
          <a:xfrm>
            <a:off x="3270524" y="5251873"/>
            <a:ext cx="2152346" cy="4813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0"/>
          <p:cNvSpPr/>
          <p:nvPr/>
        </p:nvSpPr>
        <p:spPr>
          <a:xfrm>
            <a:off x="3270524" y="4375193"/>
            <a:ext cx="1406251" cy="1682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smtClean="0"/>
              <a:t>Maintain the software…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59116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12" y="1392555"/>
            <a:ext cx="8203175" cy="110476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022" y="2658858"/>
            <a:ext cx="5124450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b="1" dirty="0" smtClean="0"/>
              <a:t>Collegamento della ricevente</a:t>
            </a:r>
            <a:endParaRPr lang="sv-SE" sz="3600" b="1" dirty="0"/>
          </a:p>
        </p:txBody>
      </p:sp>
      <p:cxnSp>
        <p:nvCxnSpPr>
          <p:cNvPr id="5" name="Rak pil 4"/>
          <p:cNvCxnSpPr/>
          <p:nvPr/>
        </p:nvCxnSpPr>
        <p:spPr>
          <a:xfrm flipV="1">
            <a:off x="5754191" y="4271634"/>
            <a:ext cx="576064" cy="39575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ruta 5"/>
          <p:cNvSpPr txBox="1"/>
          <p:nvPr/>
        </p:nvSpPr>
        <p:spPr>
          <a:xfrm>
            <a:off x="3769713" y="4082627"/>
            <a:ext cx="201138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+mj-lt"/>
              <a:buAutoNum type="arabicPeriod"/>
            </a:pPr>
            <a:r>
              <a:rPr lang="it-IT" sz="1400" dirty="0">
                <a:solidFill>
                  <a:srgbClr val="C00000"/>
                </a:solidFill>
              </a:rPr>
              <a:t>Collegare la base ad una porta USB libera</a:t>
            </a:r>
          </a:p>
          <a:p>
            <a:pPr marL="266700" indent="-266700">
              <a:buFont typeface="+mj-lt"/>
              <a:buAutoNum type="arabicPeriod"/>
            </a:pPr>
            <a:r>
              <a:rPr lang="it-IT" sz="1400" dirty="0">
                <a:solidFill>
                  <a:srgbClr val="C00000"/>
                </a:solidFill>
              </a:rPr>
              <a:t>Inserisci l'ID di base (default = 1)</a:t>
            </a:r>
          </a:p>
          <a:p>
            <a:pPr marL="266700" indent="-266700">
              <a:buFont typeface="+mj-lt"/>
              <a:buAutoNum type="arabicPeriod"/>
            </a:pPr>
            <a:r>
              <a:rPr lang="it-IT" sz="1400" dirty="0">
                <a:solidFill>
                  <a:srgbClr val="C00000"/>
                </a:solidFill>
              </a:rPr>
              <a:t>Fare clic su Connetti</a:t>
            </a:r>
          </a:p>
          <a:p>
            <a:pPr marL="266700" indent="-266700">
              <a:buFont typeface="+mj-lt"/>
              <a:buAutoNum type="arabicPeriod"/>
            </a:pPr>
            <a:r>
              <a:rPr lang="it-IT" sz="1400" dirty="0" smtClean="0">
                <a:solidFill>
                  <a:srgbClr val="C00000"/>
                </a:solidFill>
              </a:rPr>
              <a:t>Qui verrà mostrato «</a:t>
            </a:r>
            <a:r>
              <a:rPr lang="it-IT" sz="1400" dirty="0" err="1" smtClean="0">
                <a:solidFill>
                  <a:srgbClr val="C00000"/>
                </a:solidFill>
              </a:rPr>
              <a:t>connected</a:t>
            </a:r>
            <a:r>
              <a:rPr lang="it-IT" sz="1400" dirty="0" smtClean="0">
                <a:solidFill>
                  <a:srgbClr val="C00000"/>
                </a:solidFill>
              </a:rPr>
              <a:t>»</a:t>
            </a:r>
            <a:endParaRPr lang="sv-SE" sz="1400" dirty="0">
              <a:solidFill>
                <a:srgbClr val="C00000"/>
              </a:solidFill>
            </a:endParaRPr>
          </a:p>
        </p:txBody>
      </p:sp>
      <p:cxnSp>
        <p:nvCxnSpPr>
          <p:cNvPr id="13" name="Rak pil 12"/>
          <p:cNvCxnSpPr/>
          <p:nvPr/>
        </p:nvCxnSpPr>
        <p:spPr>
          <a:xfrm flipV="1">
            <a:off x="5754191" y="4219108"/>
            <a:ext cx="1471722" cy="8884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pil 9"/>
          <p:cNvCxnSpPr/>
          <p:nvPr/>
        </p:nvCxnSpPr>
        <p:spPr>
          <a:xfrm>
            <a:off x="5594394" y="5307192"/>
            <a:ext cx="1353870" cy="13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undad rektangulär 8"/>
          <p:cNvSpPr/>
          <p:nvPr/>
        </p:nvSpPr>
        <p:spPr>
          <a:xfrm>
            <a:off x="251520" y="2467963"/>
            <a:ext cx="2952328" cy="2001547"/>
          </a:xfrm>
          <a:prstGeom prst="wedgeRoundRectCallout">
            <a:avLst>
              <a:gd name="adj1" fmla="val -29052"/>
              <a:gd name="adj2" fmla="val 6367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Collegare la </a:t>
            </a:r>
            <a:r>
              <a:rPr lang="it-IT" sz="1600" dirty="0" smtClean="0">
                <a:solidFill>
                  <a:schemeClr val="tx1"/>
                </a:solidFill>
              </a:rPr>
              <a:t>ricevente </a:t>
            </a:r>
            <a:r>
              <a:rPr lang="it-IT" sz="1600" dirty="0">
                <a:solidFill>
                  <a:schemeClr val="tx1"/>
                </a:solidFill>
              </a:rPr>
              <a:t>a una qualsiasi porta USB disponibile sul computer. Avviare PowerPoint ®, e passare alla scheda </a:t>
            </a:r>
            <a:r>
              <a:rPr lang="it-IT" sz="1600" dirty="0" err="1">
                <a:solidFill>
                  <a:schemeClr val="tx1"/>
                </a:solidFill>
              </a:rPr>
              <a:t>mentometer</a:t>
            </a:r>
            <a:r>
              <a:rPr lang="it-IT" sz="1600" dirty="0">
                <a:solidFill>
                  <a:schemeClr val="tx1"/>
                </a:solidFill>
              </a:rPr>
              <a:t> e fare clic sul '</a:t>
            </a:r>
            <a:r>
              <a:rPr lang="it-IT" sz="1600" dirty="0" err="1">
                <a:solidFill>
                  <a:schemeClr val="tx1"/>
                </a:solidFill>
              </a:rPr>
              <a:t>Power</a:t>
            </a:r>
            <a:r>
              <a:rPr lang="it-IT" sz="1600" dirty="0">
                <a:solidFill>
                  <a:schemeClr val="tx1"/>
                </a:solidFill>
              </a:rPr>
              <a:t> On / off' e selezionare </a:t>
            </a:r>
            <a:r>
              <a:rPr lang="it-IT" sz="1600" dirty="0" smtClean="0">
                <a:solidFill>
                  <a:schemeClr val="tx1"/>
                </a:solidFill>
              </a:rPr>
              <a:t>'Connect </a:t>
            </a:r>
            <a:r>
              <a:rPr lang="it-IT" sz="1600" dirty="0" err="1">
                <a:solidFill>
                  <a:schemeClr val="tx1"/>
                </a:solidFill>
              </a:rPr>
              <a:t>mentometer</a:t>
            </a:r>
            <a:r>
              <a:rPr lang="it-IT" sz="1600" dirty="0">
                <a:solidFill>
                  <a:schemeClr val="tx1"/>
                </a:solidFill>
              </a:rPr>
              <a:t>'</a:t>
            </a:r>
            <a:endParaRPr lang="sv-SE" sz="1600" dirty="0">
              <a:solidFill>
                <a:schemeClr val="tx1"/>
              </a:solidFill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752" y="3633919"/>
            <a:ext cx="1676191" cy="269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6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Uso dei votatori</a:t>
            </a:r>
            <a:endParaRPr lang="sv-SE" b="1" dirty="0"/>
          </a:p>
        </p:txBody>
      </p:sp>
      <p:sp>
        <p:nvSpPr>
          <p:cNvPr id="5" name="Platshållare för text 2"/>
          <p:cNvSpPr txBox="1">
            <a:spLocks/>
          </p:cNvSpPr>
          <p:nvPr/>
        </p:nvSpPr>
        <p:spPr>
          <a:xfrm>
            <a:off x="3347864" y="1700808"/>
            <a:ext cx="49685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it-IT" sz="2400" dirty="0" smtClean="0"/>
              <a:t>Premere il tasto OK</a:t>
            </a:r>
            <a:endParaRPr lang="it-IT" sz="2400" dirty="0"/>
          </a:p>
          <a:p>
            <a:pPr>
              <a:buFont typeface="Wingdings" pitchFamily="2" charset="2"/>
              <a:buChar char="q"/>
            </a:pPr>
            <a:r>
              <a:rPr lang="it-IT" sz="2400" dirty="0"/>
              <a:t>La spia lampeggia in verde </a:t>
            </a:r>
            <a:r>
              <a:rPr lang="it-IT" sz="2400" dirty="0" smtClean="0"/>
              <a:t>lentamente </a:t>
            </a:r>
            <a:r>
              <a:rPr lang="it-IT" sz="2400" dirty="0"/>
              <a:t>durante la ricerca di una base</a:t>
            </a:r>
          </a:p>
          <a:p>
            <a:pPr>
              <a:buFont typeface="Wingdings" pitchFamily="2" charset="2"/>
              <a:buChar char="q"/>
            </a:pPr>
            <a:r>
              <a:rPr lang="it-IT" sz="2400" dirty="0"/>
              <a:t>Quando la stazione base è </a:t>
            </a:r>
            <a:r>
              <a:rPr lang="it-IT" sz="2400" dirty="0" smtClean="0"/>
              <a:t>identificata la luce verde lampeggia rapidamente</a:t>
            </a:r>
            <a:endParaRPr lang="it-IT" sz="2400" dirty="0"/>
          </a:p>
          <a:p>
            <a:pPr>
              <a:buFont typeface="Wingdings" pitchFamily="2" charset="2"/>
              <a:buChar char="q"/>
            </a:pPr>
            <a:r>
              <a:rPr lang="it-IT" sz="2400" dirty="0"/>
              <a:t>Vota premendo il tasto </a:t>
            </a:r>
            <a:r>
              <a:rPr lang="it-IT" sz="2400" dirty="0" smtClean="0"/>
              <a:t>1-10.</a:t>
            </a:r>
            <a:endParaRPr lang="it-IT" sz="2400" dirty="0"/>
          </a:p>
          <a:p>
            <a:pPr>
              <a:buFont typeface="Wingdings" pitchFamily="2" charset="2"/>
              <a:buChar char="q"/>
            </a:pPr>
            <a:r>
              <a:rPr lang="it-IT" sz="2400" dirty="0" smtClean="0"/>
              <a:t>Un doppio lampeggio verde </a:t>
            </a:r>
            <a:r>
              <a:rPr lang="it-IT" sz="2400" dirty="0"/>
              <a:t>indica che la </a:t>
            </a:r>
            <a:r>
              <a:rPr lang="it-IT" sz="2400" dirty="0" smtClean="0"/>
              <a:t> votazione è stata inviata alla </a:t>
            </a:r>
            <a:r>
              <a:rPr lang="it-IT" sz="2400" dirty="0"/>
              <a:t>base</a:t>
            </a:r>
          </a:p>
          <a:p>
            <a:pPr>
              <a:buFont typeface="Wingdings" pitchFamily="2" charset="2"/>
              <a:buChar char="q"/>
            </a:pPr>
            <a:r>
              <a:rPr lang="it-IT" sz="2400" dirty="0"/>
              <a:t>La luce rossa significa che </a:t>
            </a:r>
            <a:r>
              <a:rPr lang="it-IT" sz="2400" dirty="0" smtClean="0"/>
              <a:t>il voto non è stato ricevuto</a:t>
            </a:r>
            <a:endParaRPr lang="it-IT" sz="2400" dirty="0"/>
          </a:p>
          <a:p>
            <a:pPr>
              <a:buFont typeface="Wingdings" pitchFamily="2" charset="2"/>
              <a:buChar char="q"/>
            </a:pPr>
            <a:r>
              <a:rPr lang="it-IT" sz="2400" dirty="0" smtClean="0"/>
              <a:t>Il votatore </a:t>
            </a:r>
            <a:r>
              <a:rPr lang="it-IT" sz="2400" dirty="0"/>
              <a:t>si spegne automaticamente dopo </a:t>
            </a:r>
            <a:r>
              <a:rPr lang="it-IT" sz="2400" dirty="0" smtClean="0"/>
              <a:t>il valore «turn off time» che è possibile cambiare in «</a:t>
            </a:r>
            <a:r>
              <a:rPr lang="it-IT" sz="2400" dirty="0" err="1" smtClean="0"/>
              <a:t>connect</a:t>
            </a:r>
            <a:r>
              <a:rPr lang="it-IT" sz="2400" dirty="0" smtClean="0"/>
              <a:t> </a:t>
            </a:r>
            <a:r>
              <a:rPr lang="it-IT" sz="2400" dirty="0" err="1" smtClean="0"/>
              <a:t>mentomer</a:t>
            </a:r>
            <a:r>
              <a:rPr lang="it-IT" sz="2400" dirty="0" smtClean="0"/>
              <a:t>».</a:t>
            </a:r>
            <a:endParaRPr lang="it-IT" sz="24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1916832"/>
            <a:ext cx="2088232" cy="3474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334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12" y="1392555"/>
            <a:ext cx="8203175" cy="11047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615791"/>
            <a:ext cx="5124450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Test della connessione…</a:t>
            </a:r>
            <a:endParaRPr lang="sv-SE" b="1" dirty="0"/>
          </a:p>
        </p:txBody>
      </p:sp>
      <p:sp>
        <p:nvSpPr>
          <p:cNvPr id="6" name="textruta 5"/>
          <p:cNvSpPr txBox="1"/>
          <p:nvPr/>
        </p:nvSpPr>
        <p:spPr>
          <a:xfrm>
            <a:off x="3433205" y="4706560"/>
            <a:ext cx="20113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solidFill>
                  <a:srgbClr val="C00000"/>
                </a:solidFill>
              </a:rPr>
              <a:t>I voti ricevuti sono visibili nella sezione ”data received”</a:t>
            </a:r>
          </a:p>
        </p:txBody>
      </p:sp>
      <p:cxnSp>
        <p:nvCxnSpPr>
          <p:cNvPr id="7" name="Rak pil 6"/>
          <p:cNvCxnSpPr/>
          <p:nvPr/>
        </p:nvCxnSpPr>
        <p:spPr>
          <a:xfrm flipV="1">
            <a:off x="3965874" y="4459210"/>
            <a:ext cx="0" cy="2563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undad rektangulär 10"/>
          <p:cNvSpPr/>
          <p:nvPr/>
        </p:nvSpPr>
        <p:spPr>
          <a:xfrm>
            <a:off x="539552" y="4869161"/>
            <a:ext cx="2893653" cy="1828224"/>
          </a:xfrm>
          <a:prstGeom prst="wedgeRoundRectCallout">
            <a:avLst>
              <a:gd name="adj1" fmla="val 26085"/>
              <a:gd name="adj2" fmla="val -6539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chemeClr val="tx1"/>
                </a:solidFill>
              </a:rPr>
              <a:t>Si provi a </a:t>
            </a:r>
            <a:r>
              <a:rPr lang="it-IT" sz="1600" dirty="0">
                <a:solidFill>
                  <a:schemeClr val="tx1"/>
                </a:solidFill>
              </a:rPr>
              <a:t>votare con </a:t>
            </a:r>
            <a:r>
              <a:rPr lang="it-IT" sz="1600" dirty="0" smtClean="0">
                <a:solidFill>
                  <a:schemeClr val="tx1"/>
                </a:solidFill>
              </a:rPr>
              <a:t>alcuni votatori </a:t>
            </a:r>
            <a:r>
              <a:rPr lang="it-IT" sz="1600" dirty="0">
                <a:solidFill>
                  <a:schemeClr val="tx1"/>
                </a:solidFill>
              </a:rPr>
              <a:t>per controllare la </a:t>
            </a:r>
            <a:r>
              <a:rPr lang="it-IT" sz="1600" dirty="0" smtClean="0">
                <a:solidFill>
                  <a:schemeClr val="tx1"/>
                </a:solidFill>
              </a:rPr>
              <a:t>funzionalità. </a:t>
            </a:r>
            <a:r>
              <a:rPr lang="it-IT" sz="1600" dirty="0">
                <a:solidFill>
                  <a:schemeClr val="tx1"/>
                </a:solidFill>
              </a:rPr>
              <a:t>Se si è in una grande stanza, </a:t>
            </a:r>
            <a:r>
              <a:rPr lang="it-IT" sz="1600" dirty="0" smtClean="0">
                <a:solidFill>
                  <a:schemeClr val="tx1"/>
                </a:solidFill>
              </a:rPr>
              <a:t>si voti da più posizioni</a:t>
            </a:r>
            <a:endParaRPr lang="sv-SE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78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2636912"/>
            <a:ext cx="512445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ruta 5"/>
          <p:cNvSpPr txBox="1"/>
          <p:nvPr/>
        </p:nvSpPr>
        <p:spPr>
          <a:xfrm>
            <a:off x="2311139" y="4060666"/>
            <a:ext cx="20113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+mj-lt"/>
              <a:buAutoNum type="arabicPeriod"/>
            </a:pPr>
            <a:r>
              <a:rPr lang="it-IT" sz="1400" dirty="0">
                <a:solidFill>
                  <a:srgbClr val="C00000"/>
                </a:solidFill>
              </a:rPr>
              <a:t>Collegare il computer a Internet</a:t>
            </a:r>
          </a:p>
          <a:p>
            <a:pPr marL="266700" indent="-266700">
              <a:buFont typeface="+mj-lt"/>
              <a:buAutoNum type="arabicPeriod"/>
            </a:pPr>
            <a:r>
              <a:rPr lang="it-IT" sz="1400" dirty="0">
                <a:solidFill>
                  <a:srgbClr val="C00000"/>
                </a:solidFill>
              </a:rPr>
              <a:t>Immettere il nome </a:t>
            </a:r>
            <a:r>
              <a:rPr lang="it-IT" sz="1400" dirty="0" smtClean="0">
                <a:solidFill>
                  <a:srgbClr val="C00000"/>
                </a:solidFill>
              </a:rPr>
              <a:t>della sessione e </a:t>
            </a:r>
            <a:r>
              <a:rPr lang="it-IT" sz="1400" dirty="0">
                <a:solidFill>
                  <a:srgbClr val="C00000"/>
                </a:solidFill>
              </a:rPr>
              <a:t>PIN</a:t>
            </a:r>
          </a:p>
          <a:p>
            <a:pPr marL="266700" indent="-266700">
              <a:buFont typeface="+mj-lt"/>
              <a:buAutoNum type="arabicPeriod"/>
            </a:pPr>
            <a:r>
              <a:rPr lang="it-IT" sz="1400" dirty="0">
                <a:solidFill>
                  <a:srgbClr val="C00000"/>
                </a:solidFill>
              </a:rPr>
              <a:t>Fare clic su Connetti</a:t>
            </a:r>
            <a:endParaRPr lang="sv-SE" sz="1400" dirty="0">
              <a:solidFill>
                <a:srgbClr val="C00000"/>
              </a:solidFill>
            </a:endParaRPr>
          </a:p>
        </p:txBody>
      </p:sp>
      <p:cxnSp>
        <p:nvCxnSpPr>
          <p:cNvPr id="7" name="Rak pil 6"/>
          <p:cNvCxnSpPr/>
          <p:nvPr/>
        </p:nvCxnSpPr>
        <p:spPr>
          <a:xfrm flipV="1">
            <a:off x="4067944" y="4249688"/>
            <a:ext cx="576064" cy="39575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pil 7"/>
          <p:cNvCxnSpPr/>
          <p:nvPr/>
        </p:nvCxnSpPr>
        <p:spPr>
          <a:xfrm flipV="1">
            <a:off x="4067944" y="4507881"/>
            <a:ext cx="797019" cy="57770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pil 10"/>
          <p:cNvCxnSpPr/>
          <p:nvPr/>
        </p:nvCxnSpPr>
        <p:spPr>
          <a:xfrm>
            <a:off x="5436096" y="4206040"/>
            <a:ext cx="1088991" cy="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" y="1412776"/>
            <a:ext cx="7516813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sv-SE" b="1" dirty="0" smtClean="0"/>
              <a:t>Collegamento del Webvoting</a:t>
            </a:r>
            <a:br>
              <a:rPr lang="sv-SE" b="1" dirty="0" smtClean="0"/>
            </a:br>
            <a:r>
              <a:rPr lang="sv-SE" sz="2000" dirty="0" smtClean="0"/>
              <a:t>(non richiesto se si utilizza solo il sistema fisico)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9576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Votare tramite Webvoting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7504" y="1340768"/>
            <a:ext cx="7931224" cy="45259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sv-SE" sz="2800" dirty="0" smtClean="0"/>
              <a:t>Si vada sul sito da smartphone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sv-SE" sz="2800" dirty="0" smtClean="0"/>
              <a:t> </a:t>
            </a:r>
            <a:r>
              <a:rPr lang="sv-SE" sz="2800" dirty="0" smtClean="0">
                <a:hlinkClick r:id="rId2"/>
              </a:rPr>
              <a:t>www.viareply.com</a:t>
            </a:r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sv-SE" sz="2800" dirty="0" smtClean="0"/>
              <a:t>Il Channel/Session ID sono stati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sv-SE" sz="2800" dirty="0" smtClean="0"/>
              <a:t>comunicati tramite email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sv-SE" sz="2800" dirty="0" smtClean="0"/>
              <a:t>Precedentemente e si clicchi login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sv-SE" sz="2800" dirty="0" smtClean="0"/>
              <a:t>E’ possibile utilizzare un QR code da palmare</a:t>
            </a:r>
            <a:endParaRPr lang="sv-SE" sz="2800" dirty="0"/>
          </a:p>
          <a:p>
            <a:pPr>
              <a:buFont typeface="Wingdings" pitchFamily="2" charset="2"/>
              <a:buChar char="§"/>
            </a:pPr>
            <a:r>
              <a:rPr lang="sv-SE" sz="2800" dirty="0" smtClean="0"/>
              <a:t>Oppure inviare un sms ai partecipanti con il link:</a:t>
            </a:r>
            <a:br>
              <a:rPr lang="sv-SE" sz="2800" dirty="0" smtClean="0"/>
            </a:br>
            <a:r>
              <a:rPr lang="sv-SE" sz="1800" dirty="0">
                <a:hlinkClick r:id="rId3"/>
              </a:rPr>
              <a:t>http://</a:t>
            </a:r>
            <a:r>
              <a:rPr lang="sv-SE" sz="1800" dirty="0" smtClean="0">
                <a:hlinkClick r:id="rId3"/>
              </a:rPr>
              <a:t>www.viareply.com/keypad.aspx?SessionID=XXXXXX&amp;PIN=XXXX</a:t>
            </a:r>
            <a:r>
              <a:rPr lang="sv-SE" sz="1800" dirty="0" smtClean="0"/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sv-SE" sz="2800" dirty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sv-SE" sz="2800" dirty="0" smtClean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841776"/>
            <a:ext cx="2342251" cy="2016224"/>
          </a:xfrm>
          <a:prstGeom prst="rect">
            <a:avLst/>
          </a:prstGeom>
        </p:spPr>
      </p:pic>
      <p:pic>
        <p:nvPicPr>
          <p:cNvPr id="1026" name="Picture 2" descr="QRCod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387475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0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OQUESTION" val="UJHh6hBW372GF1w/ttzrB2anj8IwhCCvGjBcenz4vcoO+LRcccapEW/vKg/pP5uOEZY9wwtMog+9wnyWylJodEsWMI0zUS7M7J6JRvphVZRV5FsfuQlmPLpn4k1CW/F7ziomEf3QN3Q5rujM2prXFJaN+y+zoaUA/blNNkax6wsjLp1M2poMmdrt0/uik6oWAGJXOIGNkpdXHtyqRVm0EWo/ZyDlCBqOhN4DEqtDf/DsSKXQDxovRmmkBezmR5H12r0wszHz2BsF1G3QiBaukgmSkYzIkrrgpAcmkgI4EYExcJ6idUsPD7+v9Go/rFaBSEQiOEdXH0Q5nw5R8LGDf0zyztnxQHCQnfQPFr38tM6wGIm1B/eUA36PREPNVdtzrs1UwPOSlsC8iM52NHrL07WuJlTU/bzyKhbevhsQeUGwGIm1B/eUA02uOpNqtQ8x1OgrCMY6MgF1RaOJRcNvIyo04hXvVTn+KhbevhsQeUEB5ytc9QslhCajjjtaQ0ooG0Q1VLLtgv7GEr2GDogyGr8moznftTIfkO8lFgDok4e9VAnZzGLAjzvIDiLg5HTXBzHh9O5tzbFtL4kteGoW9hBjzafuY2zzMbJVoRMIBPM/Ihq7mPhE6+YAUiEDWsbM5jCgU9BtVDCZMcyRgSdOPlWJpFX5RkfjfJi31fRgzP3OVn6zLd6O3rtbSxC+JZMV5jCgU9BtVDCZMcyRgSdOPsO7TFCsXUHciHIDNVKLqr4xcJ6idUsPD7+v9Go/rFaBEh5SRSHrfBo5nw5R8LGDf0zyztnxQHCQnfQPFr38tM5m0/eY5MuAoX6PREPNVdtzrs1UwPOSlsC8iM52NHrL07WuJlTU/bzyKhbevhsQeUFm0/eY5MuAoU2uOpNqtQ8x1OgrCMY6MgF1RaOJRcNvIyo04hXvVTn+KhbevhsQeUFzAHIq5YwXnHNK0gfqdKv1kRo27tIcdElzZv5aDPQXdsbbrSY/zHLsZMXD5Xy2M4VMOx8VOlhcfOcewflIqi7FSuLDDoGTduvbCuvqg6m/mnw3Xl9zI8HPoNUcma2VRrh13Th54QeDVoeKnbsylhIqLa3gHjgGh4TbCuvqg6m/mpCCRfht/yN6/RWEX3hXdX6RVO2CQntPK/Z5PHbtXbUOLa3gHjgGh4QhKMjY5liZnrFbxCM+LaTQxhK9hg6IMhq/JqM537UyH/a9j7FIAADqvVQJ2cxiwI87yA4i4OR01wcx4fTubc2xbS+JLXhqFvYkFEBSzTX1mTGyVaETCATzPyIau5j4ROvmAFIhA1rGzOYwoFPQbVQwmTHMkYEnTj7eVFGljaiGXnyYt9X0YMz9zlZ+sy3ejt67W0sQviWTFeYwoFPQbVQwmTHMkYEnTj73xJ2WzTB3tyAISFFH482TcpvaXIZ0yVD2oZKauXn6qADpHAOPfgmUiEUg+WNS0JCaaditdzXpmdHZEH6O3O7pwrfDZ06hDDRtRSJQ+Ih9ikgkIY+uMSYZ5BIQz6M6d7B7zJVpfJKV8AXUbdCIFq6Sa3n3/CJaHxi9VAnZzGLAj+xIpdAPGi9GaaQF7OZHkfXavTCzMfPYGwXUbdCIFq6SlbJxLQ0kug4l5XRkx39qx0ztfJyzyj2YVM390d1s8ssxcJ6idUsPD7+v9Go/rFaBPL0X0pT915Y5nw5R8LGDf0zyztnxQHCQnfQPFr38tM5845Q46vsLTn6PREPNVdtzrs1UwPOSlsC8iM52NHrL07WuJlTU/bzyKhbevhsQeUF845Q46vsLTk2uOpNqtQ8x1OgrCMY6MgF1RaOJRcNvIyo04hXvVTn+KhbevhsQeUEbQ91dCnTZ+K+GeLgn7Bmjc2b+Wgz0F3bG260mP8xy7A1d/ioc+aXdTDsfFTpYXHznHsH5SKouxUriww6Bk3brp76jQyGhQIp8N15fcyPBz6DVHJmtlUa4dd04eeEHg1aHip27MpYSKi2t4B44BoeEp76jQyGhQIqQgkX4bf8jev0VhF94V3V+kVTtgkJ7Tyv2eTx27V21Di2t4B44BoeECJ56eRMhnjfGEr2GDogyGr8moznftTIf6olDNN9/0629VAnZzGLAjzvIDiLg5HTXBzHh9O5tzbFtL4kteGoW9odOBieawDT1MbJVoRMIBPM/Ihq7mPhE6+YAUiEDWsbM5jCgU9BtVDCZMcyRgSdOPmqOgc6Rqvv5fJi31fRgzP3OVn6zLd6O3rtbSxC+JZMV5jCgU9BtVDCZMcyRgSdOPiMvDSj3OERCcpvaXIZ0yVD2oZKauXn6qJbMNHa9l2QHiEUg+WNS0JCaaditdzXpmdHZEH6O3O7pGEqrIb9TA+RtRSJQ+Ih9ikgkIY+uMSYZ5BIQz6M6d7B7zJVpfJKV8AXUbdCIFq6SlbYjG/tycOq9VAnZzGLAj+xIpdAPGi9GaaQF7OZHkfXavTCzMfPYGwXUbdCIFq6SzAsa2OYABbeLXUP0RHo/63Kb2lyGdMlQ9qGSmrl5+qhuNDVIqwo4Cr1UCdnMYsCPO8gOIuDkdNcHMeH07m3NsW0viS14ahb2sIzbDwQUSBZ8N15fcyPBz6DVHJmtlUa4dd04eeEHg1aHip27MpYSKi2t4B44BoeExe4DEZVoyPlm8ox8uDJ+ZS5Ra+ZeieNUWPa6FxKy4cH1ePnr7d4prztqr1zVvFI2leUBOZw2LK2+Q3hfb7wXF/xieqSR2jbcxcQP45RMbymbThJK1Oqi6ScuHjt7lJro9VdUWDpYcKDus760HynuY7YX0ysblyloTa46k2q1DzGOSK1wcVA0XcABKDkO653miEUg+WNS0JAi3oB0SzNHuDnzf0Ra/89I6nRpx7ecYa4MxvBDtoArTjQOe1NKW1dEO8gOIuDkdNf5q9ANhLOFAckCubuRnZEJakPY+oolmlN13Th54QeDViSZuVMRPZbEXs/iOt1IYXZamLNpnDeWpbvm/9dl6hJkmmnYrXc16ZnR2RB+jtzu6S/O5ii6+XiMPyIau5j4ROvmAFIhA1rGzDkcMwObhQhd3ck2Z5WNNPsSPhY4ewHHYnYbUXvBjXYZVx4HtkOJq9tYlrwxtTLkSP1/YMq9SwpqpZeA9taZ2er9f2DKvUsKasTa2+FT7vNjz7+cBSlOyFBqQ9j6iiWaU3XdOHnhB4NWh4qduzKWEirhAWTR7mewTYcnVyEl+Kfu3UXEjCev30EztYglabO2+5S19q5jrlDPuhUp7NMwsaf+/jcGBqg/GHw3Xl9zI8HPhydXISX4p+78W/FzcgUeS91FxIwnr99ByDZxSuZs9jvHyEhpeO4XYuz+hHwtH8i4n9Nev+Rkkx4t4rp3gqs8Kn4Tziltm5JrfbMyMjevLb4xslWhEwgE8197qTuMGnDKreyTWJbpKYOSF41qpVLXw0gkIY+uMSYZreyTWJbpKYM29bNwqQSgegWain9M9/M4MbJVoRMIBPNODtLk5UL52Tb1s3CpBKB6M32d5vRihpUxslWhEwgE8yTKPz4jiQUq58AeTbhLU3UxHBG5hy5ZHeOIgiZ1PitEK1K6cp3Kc6VY0HiDp//xwobsuSoZ9nc4kl75y0+A56at3rUrtmwDedOZSU33aBQeRzKrW/aiY+8z4m5r+Exl2Y2ICs7dT9ugthfTKxuXKWjjwZ9Ml6hcnjC4qV5WXdVMSPsEGkL3quo14BUID8jVPw=="/>
  <p:tag name="MENTOGRAPHOPTIONS" val="/piyB5pUgjkR1Mt+wiYOnlO5jXdb7sKbyqvtCFY2tuEgy1I23OEF8w9/5AUmYRTPveU7PL5mPsaKEKoJeDPjj/nJtqF2JutL/iYghipmhwg0e+aLf1IEBJn4IQqDpM+QtKYU/2oy2FimU6OS2F5c8DAEyl6SWmg8plOjktheXPC/WhFx8b4CPrK1UJiJihdC0avx/Z2P28tu4iy8VN98h4CvE7l7kTrCp2KjikbXBjtjwDkrZXkeHHgxa0e5sZP4vNZ2QD8U1kbPMjpdlo9t7X8G7C3Sblnj1NnxL8Od33ElyPXJTE4l4udyneEaADGQFHni8RWZJaPRwUqs6G1UU8++XvK6OwxknesQy35sqOAqcN4mAhFfaSTs8lDMlYUQ905+6nqNnL5gs+ARwfl4tfg95hnimeYRwPx7VbFFp4dIRCI4R1cfRCL8SD+Z2M9FWK36nj1bvctIRCI4R1cfRN+LnKFotgKRJ6cPankdGxcT/k1yCxkBo9EouvJ6zqXMi11D9ER6P+uOa1P8jw0qVyTs8lDMlYUQ905+6nqNnL46h0yTc4V9A2F77XVuTS6qp2KjikbXBjshUeeZWvN6fM++XvK6OwxkGynA2boqeUkmo447WkNKKBtENVSy7YL+zTV3eF+KMQRbZTrlmams3b1UCdnMYsCPJ6cPankdGxdpAS4IL3/5Jc++XvK6OwxkGynA2boqeUn78chQlyM6ZDPcKmMmWNFznHjUPNBmoltQea0fLHKJvQpzxZPqR4a4XbA65JdIWSzA/HtVsUWnhybF5Us9V/liJuhEpZQzotVYrfqePVu9yybF5Us9V/li34ucoWi2ApEnpw9qeR0bFyFUAWqqYV2dEh5SRSHrfBoZAQtIUTdskRvRz99MTnShsbKIZaVEuCzu/lLg2nqmBCTs8lDMlYUQTQbnnTB7+ZmOx5Ha6wAU7h7zC1TQ295q5trP900t7jUb0c/fTE50oSe14Mp+oPdq8jAA52ZjYQ3HOCiGgEGnzL1UCdnMYsCPZjvJDX58SoUGqFDb1zWKIc++XvK6Owxku4Rmqzzhe2HXP30qQj66NzPcKmMmWNFz2q+R5y2MjABQea0fLHKJvQpzxZPqR4a4qJYdM28N0kRzCbdC6apjhhiPN5X6B1sB0Si68nrOpcxqEt9bcZVnseAOdXH2fTihM9wqYyZY0XNZG/dbhluvL1B5rR8scom9CnPFk+pHhrj4PeYZ4pnmEcD8e1WxRaeH2wrr6oOpv5oi/Eg/mdjPRVit+p49W73L2wrr6oOpv5rfi5yhaLYCkSenD2p5HRsXE/5NcgsZAaPRKLryes6lzK/e0WuTYhA7jmtT/I8NKlck7PJQzJWFEGTFw+V8tjOFOodMk3OFfQNhe+11bk0uqqdio4pG1wY7AkpwSWwcNOzPvl7yujsMZOEK2L/YYFPJ32ILw0frS+BWsn9v3Mb9XiTs8lDMlYUQJKDAE9ATkWJJqm2oxlGFVY7HkdrrABTu+D3mGeKZ5hHA/HtVsUWnhyEoyNjmWJmeIvxIP5nYz0VYrfqePVu9yyEoyNjmWJme34ucoWi2ApEnpw9qeR0bFxP+TXILGQGj0Si68nrOpcwCSnBJbBw07I5rU/yPDSpXJOzyUMyVhRDeVFGljaiGXjqHTJNzhX0DYXvtdW5NLqqnYqOKRtcGO016Hcv2sRpoz75e8ro7DGSu4YLI6qwprWpS7QmCp3XNabft7TsxD/Ik7PJQzJWFEIiE/MMdX96bX0/9InHmGWRfT/0iceYZZM4nc2I1AQn05trP900t7jX2SvPbPgyK+Ce14Mp+oPdq8jAA52ZjYQ1Tjo7576M/zL1UCdnMYsCPZjvJDX58SoUGqFDb1zWKIc++XvK6OwxkruGCyOqsKa3XP30qQj66NzPcKmMmWNFz3AU4jN1ucl9Qea0fLHKJvQpzxZPqR4a4qJYdM28N0kTy2+76iQJpdxiPN5X6B1sB0Si68nrOpcwI8eckFzrnZZZhCfbeLr5VG/2SWiXL/a4z3CpjJljRc1R0TfU3Uqf8s/HbTVGmtcoUDqxpzeL/0vg95hnimeYRwPx7VbFFp4c8vRfSlP3XliL8SD+Z2M9FWK36nj1bvcs8vRfSlP3Xlt+LnKFotgKRJ6cPankdGxcT/k1yCxkBo9EouvJ6zqXMpCBBpvGLV86Oa1P8jw0qVyTs8lDMlYUQzbTJgEPT7K46h0yTc4V9A2F77XVuTS6qp2KjikbXBjsG/repz5yso8++XvK6OwxkjwpqlvWzurcqcN4mAhFfaSTs8lDMlYUQWe+kryZDhekMSXqUSrm310DcL1OS/vBP+D3mGeKZ5hHA/HtVsUWnh6e+o0MhoUCKIvxIP5nYz0VYrfqePVu9y6e+o0MhoUCK34ucoWi2ApEnpw9qeR0bFxP+TXILGQGj0Si68nrOpcwG/repz5yso45rU/yPDSpXJOzyUMyVhRANXf4qHPml3TqHTJNzhX0DYXvtdW5NLqqnYqOKRtcGOxKLArCMmS1xz75e8ro7DGTRQ19lZMzD0ypw3iYCEV9pJOzyUMyVhRDRi1lI+VsP3wxJepRKubfXQNwvU5L+8E/4PeYZ4pnmEcD8e1WxRaeHCJ56eRMhnjci/Eg/mdjPRVit+p49W73LCJ56eRMhnjffi5yhaLYCkSenD2p5HRsXE/5NcgsZAaPRKLryes6lzBKLArCMmS1xjmtT/I8NKlck7PJQzJWFEGqOgc6Rqvv5OodMk3OFfQNhe+11bk0uqqdio4pG1wY7Iy8NKPc4RELPvl7yujsMZHUIUS2a6KCJKnDeJgIRX2kk7PJQzJWFECZavjtaXa0KQbeUJ6NBxw4e8wtU0Nveaubaz/dNLe41XH0HRG/zBFcnteDKfqD3avIwAOdmY2ENtuwWIZVkyXy9VAnZzGLAj2Y7yQ1+fEqFBqhQ29c1iiHPvl7yujsMZHUIUS2a6KCJ1z99KkI+ujcz3CpjJljRc3pAoGtmyebDUHmtHyxyib0Kc8WT6keGuKiWHTNvDdJE2MqUSthFsRIhxMT3bOrcZcD8e1WxRaeHxe4DEZVoyPkqcN4mAhFfaSTs8lDMlYUQsIzbDwQUSBbZ9xx6V49cZxJPvbxU13BtMksiRyD+EwrPvl7yujsMZKpL/6X7D3pCJ7Xgyn6g92ryMADnZmNhDVtlOuWZqazd905+6nqNnL46h0yTc4V9A+a/NBPCCHtPyl95VVfiicnc2CqlGHJ5p4tdQ/REej/rjmtT/I8NKlck7PJQzJWFELCM2w8EFEgW34ucoWi2ApEnpw9qeR0bFzTxx824eVwNg+hkBbguhGo0DntTSltXRDiGb2VTFn8KR2BI6olfJnU08cfNuHlcDYPoZAW4LoRqaupFA1DiwJBuBRgz+EwmhFAjSEmmIJGu6TQmststbKO+tRxUqz6X7RUf54aGpA0cKJI4UDYGxjQ4hm9lUxZ/CmzqG0/VTDDRVuJHKorGx/8SHg8vXNVHuFTxACIgVe+8fN9Nhkt/TrOhI5Kl/z35Y6B1qZyuekZTyAKSIKREu/QfqSWhLWwSBMwKi8QoeDW/H883C+yvyCBZRIW0kynVRCbJVWvOld+QY1Sa9vmHoFPKq+0IVja24SbJVWvOld+QjhpxAkohnBr+56sSaLoIuFqYs2mcN5alF8RbOdN+OLFdfbjtGHdOBcv70We1o5UXRINvmiE4QwY5965dbLezgHFYHlWUYSR3GL5lPvhiielYWl4qjhZ+oMfCtt1o2+X8RhIklPGLhB1amLNpnDeWpRfEWznTfjixsrIgT7dcYZxAY+ZkStYECa/Jx+AVQUs6RINvmiE4QwZulL94NCSEecaDbHY4A0QIfN9Nhkt/TrMXxFs50344sR2GgXnOAClqDag+2RCoFu+f016/5GSTHhfEWznTfjixdODiYRBU21AEclsHKc9gvuX8qg0NyzqhSIQ43aJoodEqFt6+GxB5QUL27OA6HPVuqWGrNi1jLib6w6SYS3mLuovB+VAEV5tQfIir3QCjB6fakTZ+UiEA15H+lb1eVGdUWK36nj1bvctQea0fLHKJvUkUQk/6fzMDMwb1iYgHg4NYrfqePVu9y1B5rR8scom9HvMLVNDb3mqgLvPY4GN+qlit+p49W73LeUAcmhJB3ioKc8WT6keGuApzxZPqR4a42jrRRRSFqP+v5w3JQ+ogIGSqP7bz3yxfqbfoT9R+fpkW+JMoX6/YE1WafnmPRJvxpfrHEgVVBb+dK6iKXMfzUwWrfdy1DpbL8WNARbem0TEZAQtIUTdskQFcrvNSRcl9Bat93LUOlsvxY0BFt6bRMagyh+Kwrg1fz8ZID3E5AW0Fq33ctQ6Wy/FjQEW3ptExC9tnuEmWz82EB0qeMuXjYQDI+ycESUmTDoplLrWYG/wA4KBcvLDDd1gNlv5Rxuv8DoplLrWYG/zAzzsxwHSNY81Uk1Bmu7RlNeAVCA/I1T8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OQUESTION" val="UJHh6hBW372GF1w/ttzrBx2/iGB8bKtMIcQfgkbvkmoBcQpNgyDGroEEO1whCY0VOUVDDsfpK3Vw+OTQzF789iRlItRF6FrBTQKCvoJqUK0f9UfNqPAZLLpn4k1CW/F7ziomEf3QN3S+f/8zPqLVhVBmomI0xQ5PxW+dmPgdGw7Pk36kzEVITeTeObpcmE2g6ZucsV23R6tTWxFf34orlPaSlA9n4XJWteyKIi0XZsD9FYRfeFd1fpFU7YJCe08r9nk8du1dtQ4treAeOAaHhEhEIjhHVx9ExhK9hg6IMhq/JqM537UyH/lPmZ8GzgilvVQJ2cxiwI87yA4i4OR01wcx4fTubc2xbS+JLXhqFvZA768NXX+MnDGyVaETCATzPyIau5j4ROvmAFIhA1rGzOYwoFPQbVQwmTHMkYEnTj73Tn7qeo2cvnyYt9X0YMz9zlZ+sy3ejt67W0sQviWTFeYwoFPQbVQwmTHMkYEnTj7+fm+axi7X1L+BhzMq0+F+cpvaXIZ0yVD2oZKauXn6qAHnK1z1CyWEiEUg+WNS0JCaaditdzXpmdHZEH6O3O7pi3282dfsKgNtRSJQ+Ih9ikgkIY+uMSYZ5BIQz6M6d7B7zJVpfJKV8AXUbdCIFq6SzAsa2OYABbe9VAnZzGLAj+xIpdAPGi9GaaQF7OZHkfXavTCzMfPYGwXUbdCIFq6SFJ0CV1Yfiai3h7ZAi0wIBxFMdY4pYZaHcpvaXIZ0yVD2oZKauXn6qGbT95jky4ChiEUg+WNS0JCaaditdzXpmdHZEH6O3O7p2/D2Rv8eEtltRSJQ+Ih9ikgkIY+uMSYZ5BIQz6M6d7B7zJVpfJKV8AXUbdCIFq6SFJ0CV1Yfiai9VAnZzGLAj+xIpdAPGi9GaaQF7OZHkfXavTCzMfPYGwXUbdCIFq6St00AoTSD6NgfmZ1dKSi+npfICjJEIHa8cpvaXIZ0yVD2oZKauXn6qHMAcirljBeciEUg+WNS0JCaaditdzXpmdHZEH6O3O7p6zzDEdHGUv5tRSJQ+Ih9ikgkIY+uMSYZ5BIQz6M6d7B7zJVpfJKV8AXUbdCIFq6St00AoTSD6Ni9VAnZzGLAj+xIpdAPGi9GaaQF7OZHkfXavTCzMfPYGwXUbdCIFq6SL27seS6UBq8yR5xTfKfBJV8ZVd9x0YqZcpvaXIZ0yVD2oZKauXn6qP6BbYTiYL9riEUg+WNS0JCaaditdzXpmdHZEH6O3O7pfB2Yyzq1h7ZtRSJQ+Ih9ikgkIY+uMSYZ5BIQz6M6d7B7zJVpfJKV8AXUbdCIFq6SL27seS6UBq+9VAnZzGLAj+xIpdAPGi9GaaQF7OZHkfXavTCzMfPYGwXUbdCIFq6Sa3n3/CJaHxipbtzPXm8Weq5e52BXTzRocpvaXIZ0yVD2oZKauXn6qADpHAOPfgmUiEUg+WNS0JCaaditdzXpmdHZEH6O3O7pwrfDZ06hDDRtRSJQ+Ih9ikgkIY+uMSYZ5BIQz6M6d7B7zJVpfJKV8AXUbdCIFq6Sa3n3/CJaHxi9VAnZzGLAj+xIpdAPGi9GaaQF7OZHkfXavTCzMfPYGwXUbdCIFq6SlbJxLQ0kug5RHaARsHr0XorwxEzFdRPbMXCeonVLDw+/r/RqP6xWgTy9F9KU/deWOZ8OUfCxg39M8s7Z8UBwkJ30Dxa9/LTOfOOUOOr7C05+j0RDzVXbc67NVMDzkpbAvIjOdjR6y9O1riZU1P288ioW3r4bEHlBfOOUOOr7C05NrjqTarUPMdToKwjGOjIBdUWjiUXDbyMqNOIV71U5/ioW3r4bEHlBG0PdXQp02fivhni4J+wZo3Nm/loM9Bd2xtutJj/McuwNXf4qHPml3Uw7HxU6WFx85x7B+UiqLsVK4sMOgZN266e+o0MhoUCKfDdeX3Mjwc+g1RyZrZVGuHXdOHnhB4NWh4qduzKWEiotreAeOAaHhKe+o0MhoUCKkIJF+G3/I3r9FYRfeFd1fpFU7YJCe08r9nk8du1dtQ4treAeOAaHhAieenkTIZ43xhK9hg6IMhq/JqM537UyH+qJQzTff9OtvVQJ2cxiwI87yA4i4OR01wcx4fTubc2xbS+JLXhqFvaHTgYnmsA09TGyVaETCATzPyIau5j4ROvmAFIhA1rGzOYwoFPQbVQwmTHMkYEnTj5qjoHOkar7+XyYt9X0YMz9zlZ+sy3ejt67W0sQviWTFeYwoFPQbVQwmTHMkYEnTj4jLw0o9zhEQnKb2lyGdMlQ9qGSmrl5+qiWzDR2vZdkB4hFIPljUtCQmmnYrXc16ZnR2RB+jtzu6RhKqyG/UwPkbUUiUPiIfYpIJCGPrjEmGeQSEM+jOnewe8yVaXySlfAF1G3QiBaukpW2Ixv7cnDqvVQJ2cxiwI/sSKXQDxovRmmkBezmR5H12r0wszHz2BsF1G3QiBaukswLGtjmAAW3i11D9ER6P+tym9pchnTJUPahkpq5efqobjQ1SKsKOAq9VAnZzGLAjzvIDiLg5HTXBzHh9O5tzbFtL4kteGoW9rCM2w8EFEgWfDdeX3Mjwc+g1RyZrZVGuHXdOHnhB4NWh4qduzKWEiotreAeOAaHhMXuAxGVaMj5ZvKMfLgyfmUuUWvmXonjVFj2uhcSsuHB9Xj56+3eKa87aq9c1bxSNpXlATmcNiytvkN4X2+8Fxf8Ynqkkdo23MXED+OUTG8pm04SStTqouknLh47e5Sa6PVXVFg6WHCg7rO+tB8p7mO2F9MrG5cpaE2uOpNqtQ8xjkitcHFQNF3AASg5Duud5ohFIPljUtCQIt6AdEszR7g5839EWv/PSOp0ace3nGGuDMbwQ7aAK040DntTSltXRDvIDiLg5HTX+avQDYSzhQHJArm7kZ2RCWpD2PqKJZpTdd04eeEHg1YkmblTET2WxF7P4jrdSGF2WpizaZw3lqW75v/XZeoSZJpp2K13NemZ0dkQfo7c7ukvzuYouvl4jD8iGruY+ETr5gBSIQNaxsw5HDMDm4UIXd3JNmeVjTT7Ej4WOHsBx2J2G1F7wY12GVceB7ZDiavbWJa8MbUy5Ej9f2DKvUsKaruUoTxQspzL/X9gyr1LCmrE2tvhU+7zYypu/UpsBb5Wc3i5wqHlumqJsMivqQjkqOYAUiEDWsbM5jCgU9BtVDDwj+du9MIfJnYbUXvBjXYZEWN3Bg0EuPKbbhTYB2nNRK9sgof9dlfM4yttJ8CRyKoh81zU047jCTGyVaETCATzdhtRe8GNdhm9bGCe6ZmJbAhV1kZd92jCPBBepiJMrwJvVUPa0K2nME/WgWLXMiTsJslVa86V35CXj14g7stufK3sk1iW6SmDSN30qPdJp61IJCGPrjEmGZm0RCl5qLkV7P6EfC0fyLh6+9wcUGo0Mw8LFsLhdDz17P6EfC0fyLgWZux0ANez30FBQG34Fur9SCQhj64xJhm9bGCe6ZmJbBZm7HQA17PfdOHopmViIcdIJCGPrjEmGS3iuneCqzwqrEbBUW/Ry5AnOaIliSExwVdkA2UJFQoRdFOZ/DUhmkumWUYIxCoJmB2gkoMPoLOL+Xczo20+f+C42IchRN1NTPVXVFg6WHCgFpMKwpf/UlqsqHfKRPqS39ET1eJhMtQoUNVGpU1pQEXD+qNxb1LTDJHMvCbIiSHQLV1EJlTSXeFPBNdgJEvC/w=="/>
  <p:tag name="MENTOGRAPHOPTIONS" val="/piyB5pUgjkR1Mt+wiYOnlO5jXdb7sKbyqvtCFY2tuHbWbkmDUExsw+F5AFdogj4bEKkLTIF0J9kDlJGU9s2xTJOmZklWCjBt0di4UVoWo8w4GyaEoh5Q9c7uz9R+WeAV4JmM5vhjrrzQIf3c8YgarzkZ7mTk0e780CH93PGIGrUUuQsjYS2NZnim3OltgDbziomEf3QN3SoYgbqveg1y6iWHTNvDdJEtQ226mEcetCeTNnlEEPCggcVhQI0g+ZuLNx9ETkpWLppZ+uPy6vpPrpHYon6Tnw5bdprRJDrUXK878fWPNJWtlPyC/G9yVDYGNZ2Lum5xvySnNN83pMNs9EouvJ6zqXMi11D9ER6P+sz3CpjJljRc16c7NWid7QLUHmtHyxyib0e8wtU0Nveaubaz/dNLe41Wav1k0Ug6nQnteDKfqD3avIwAOdmY2ENog0MeXpqv2G9VAnZzGLAj2Y7yQ1+fEqFBqhQ29c1iiHPvl7yujsMZJ3rEMt+bKjg1z99KkI+ujcz3CpjJljRc16c7NWid7QLUHmtHyxyib0Kc8WT6keGuKiWHTNvDdJEzA10sEBE2MYYjzeV+gdbAdEouvJ6zqXM/n5vmsYu19S/gYczKtPhfjPcKmMmWNFznHjUPNBmoltSw5a3hyzgxpKfnpTor2gUCnPFk+pHhrj4PeYZ4pnmEcD8e1WxRaeHJsXlSz1X+WIi/Eg/mdjPRVit+p49W73LJsXlSz1X+WLfi5yhaLYCkSenD2p5HRsXE/5NcgsZAaPRKLryes6lzCFR55la83p8jmtT/I8NKlck7PJQzJWFEFWJpFX5RkfjOodMk3OFfQNhe+11bk0uqqdio4pG1wY7QABe+IAResjPvl7yujsMZLuEZqs84XthZfbBByFjZoN7tjXzfVAYQFit+p49W73LEh5SRSHrfBoHNCqKi7HzkAc0KoqLsfOQz1x05ZEjugwR3i5Fe4too9EouvJ6zqXMQABe+IAResj2sbGpvTjLrCTs8lDMlYUQS3gNPAvKpcY6h0yTc4V9A+a/NBPCCHtPyl95VVfiickb0c/fTE50oewqEjR1lGi7J7604BMxGCXHOCiGgEGnzL1UCdnMYsCPZjvJDX58SoWs7Bb2/8nT7F2l99I4LKdnIcTE92zq3GXA/HtVsUWnh9sK6+qDqb+amCFAZQ8YIKHDQ4xfF4/0TiTs8lDMlYUQkRXiug2FDjV9QXC4RIdqjzALw0bgdBaKJOSt4FzfCoPm2s/3TS3uNbpUCf4zeEtZJ7Xgyn6g92ryMADnZmNhDSlt00e0Z+JCvVQJ2cxiwI9mO8kNfnxKhQaoUNvXNYohz75e8ro7DGRqGnOBHSAf2tc/fSpCPro3M9wqYyZY0XNZG/dbhluvL1B5rR8scom9CnPFk+pHhriolh0zbw3SRCXJKMo9FaROGI83lfoHWwHRKLryes6lzPSFa2F1ZMx7dvvH+d/qb47NNXd4X4oxBJ/z0gZF2mOYoGRMvULxTXND5lZtw838uG4IXSJsGDlpEd4uRXuLaKPRKLryes6lzAJKcElsHDTs9rGxqb04y6wk7PJQzJWFEN5UUaWNqIZeOodMk3OFfQPmvzQTwgh7T8pfeVVX4onJlSykZb95BKDsKhI0dZRouye+tOATMRgln/PSBkXaY5i9VAnZzGLAj2Y7yQ1+fEqFrOwW9v/J0+yijOCNPMAveSHExPds6txlwPx7VbFFp4c+ioHNlUgBVO+4rvIgc4WPw0OMXxeP9E4k7PJQzJWFEKAcjwZxOvO7KDQIB4ZUfN4gEz+7I3bWuvg95hnimeYRwPx7VbFFp4c+ioHNlUgBVCL8SD+Z2M9FWK36nj1bvcs+ioHNlUgBVN+LnKFotgKRJ6cPankdGxcT/k1yCxkBo9EouvJ6zqXMTXody/axGmiOa1P8jw0qVyTs8lDMlYUQDungt1Sk+GY6h0yTc4V9A2F77XVuTS6qp2KjikbXBjukIEGm8YtXzs++XvK6Owxk4megbw7cq6D0/GfgAbjAV8NDjF8Xj/ROJOzyUMyVhRDNtMmAQ9PsrtpDbY8bJdDUzidzYjUBCfTm2s/3TS3uNQ6xY2njj7EYJ7Xgyn6g92ryMADnZmNhDdK5QSReR71XvVQJ2cxiwI9mO8kNfnxKhQaoUNvXNYohz75e8ro7DGTiZ6BvDtyroNc/fSpCPro3M9wqYyZY0XNUdE31N1Kn/FB5rR8scom9CnPFk+pHhriolh0zbw3SRD3XGqVj3JyoGI83lfoHWwHRKLryes6lzAb+t6nPnKyjM9wqYyZY0XNrsUTj0a584lB5rR8scom9HwTr53G4AOf4PeYZ4pnmEcD8e1WxRaeHp76jQyGhQIoi/Eg/mdjPRVit+p49W73Lp76jQyGhQIrfi5yhaLYCkSenD2p5HRsXE/5NcgsZAaPRKLryes6lzAb+t6nPnKyjjmtT/I8NKlck7PJQzJWFEA1d/ioc+aXdOodMk3OFfQNhe+11bk0uqqdio4pG1wY7EosCsIyZLXHPvl7yujsMZNFDX2VkzMPTKnDeJgIRX2kk7PJQzJWFEGqOgc6Rqvv5+uJV8yFeIvxyPhOEXMfLUM++XvK6Owxk0UNfZWTMw9P78chQlyM6ZDPcKmMmWNFzXUIX/atf0dlQea0fLHKJvQpzxZPqR4a4XbA65JdIWSzA/HtVsUWnhwieenkTIZ43JuhEpZQzotVYrfqePVu9ywieenkTIZ4334ucoWi2ApEnpw9qeR0bFyFUAWqqYV2d6BMKrat0NcQZAQtIUTdskVx9B0Rv8wRXpGfXyLR6STNYrfqePVu9y+gTCq2rdDXE34ucoWi2ApFQmogtwus8Vubaz/dNLe41XH0HRG/zBFcnteDKfqD3avIwAOdmY2ENtuwWIZVkyXy9VAnZzGLAj2Y7yQ1+fEqFBqhQ29c1iiHPvl7yujsMZHUIUS2a6KCJ1z99KkI+ujcz3CpjJljRc3pAoGtmyebDUHmtHyxyib0Kc8WT6keGuKiWHTNvDdJE2MqUSthFsRIhxMT3bOrcZcD8e1WxRaeHxe4DEZVoyPkqcN4mAhFfaSTs8lDMlYUQsIzbDwQUSBbfi5yhaLYCkffq2CQu1RZr5trP900t7jXc2CqlGHJ5p4tdQ/REej/r9rGxqb04y6wk7PJQzJWFELCM2w8EFEgW34ucoWi2ApEnpw9qeR0bFxP+TXILGQGj0Si68nrOpcywjNsPBBRIFiboRKWUM6LVWK36nj1bvcvF7gMRlWjI+VB5rR8scom9CnPFk+pHhrgXswLcooMkRziGb2VTFn8K5J7+OHKPzu/Dks0dsS7lKx1YGFmaSPvZjydu0Sc4ARc4hm9lUxZ/ClGJG8KgGc749Xj56+3eKa9N3O/9yWoe+F1fy7yhaduILlFr5l6J41RY9roXErLhwSXi9gPkWmkmw5LNHbEu5SuItiscpSvqeKlhqzYtYy4mo2fPTai4GoVx11oYxVYpu+YktNZM0KZz0ndKAutwksNXTHamSGZjyyO3nrVXGilcQvbs4Doc9W51M0MKhylcehjGYPIluzJYrJC0AmQD8/NamLNpnDeWpRfEWznTfjix/uerEmi6CLhamLNpnDeWpRfEWznTfjixNddM9I8FXDfL+9FntaOVF0SDb5ohOEMGSgCom6aI7gzzQIf3c8YgasSobJL56N3ISrc6LmRIy8f0s33TLdgqwcXED+OUTG8pF8RbOdN+OLEhc+IVwbV7m51WPq1BOZlrhhmvPElTgnxEg2+aIThDBulxEdWolut29iJ33GQGn1n/DRfYURlSzMSobJL56N3I/FXGTBDx5d2d9A8Wvfy0zuYktNZM0KZzRINvmiE4QwYXn9krWKKtjvWJVIomweQy6cZcdj4bjxREg2+aIThDBkbz3xIGJbpo1Nw9UlPvwr9yAWNxjL14NgOLLCjXPdfTBdRt0IgWrpJwepEaH176GKEjkqX/PfljdODiYRBU21Bm8BHe0COqelO5jXdb7sKbyqvtCFY2tuEGy1mtSuZxpjPcKmMmWNFzcHqRGh9e+hjfi5yhaLYCkWOWdrNOYRQeM9wqYyZY0XNwepEaH176GN+LnKFotgKRqbfoT9R+fpkz3CpjJljRcz5Y4ga5K+o8eWsVv46PCKB5axW/jo8IoCvZOqjYVy5K5DLxx3DCesluTm6b0TDlymSWVZvn5u1ieU4KWGMghw38G/l4QWbCfwlcmHiKchW62pE2flIhANcAyPsnBElJkw6KZS61mBv8VVmkam+auSBOTbXnFVfAEgDI+ycESUmTDoplLrWYG/zHMY1mjklvNwn2zWyo7tQ1AMj7JwRJSZMOimUutZgb/KkTwP+PyjeRzVSTUGa7tGUGy1mtSuZxplc6t6upMH/uRGl4VZcMZA+qugmXtSzwtlc6t6upMH/uVfqPgZ97aKuDGFj8ogg0NXzfTYZLf06zjA/vA8NMpi4=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OGRAPH" val="/piyB5pUgjkR1Mt+wiYOnlO5jXdb7sKbyqvtCFY2tuHbWbkmDUExsw+F5AFdogj4bEKkLTIF0J9kDlJGU9s2xTJOmZklWCjBt0di4UVoWo8w4GyaEoh5Q9c7uz9R+WeAV4JmM5vhjrrzQIf3c8YgarzkZ7mTk0e780CH93PGIGrUUuQsjYS2NZnim3OltgDbziomEf3QN3SoYgbqveg1y6iWHTNvDdJEtQ226mEcetCeTNnlEEPCggcVhQI0g+ZuLNx9ETkpWLppZ+uPy6vpPrpHYon6Tnw5bdprRJDrUXK878fWPNJWtlPyC/G9yVDYGNZ2Lum5xvySnNN83pMNs9EouvJ6zqXMi11D9ER6P+sz3CpjJljRc16c7NWid7QLUHmtHyxyib0e8wtU0Nveaubaz/dNLe41Wav1k0Ug6nQnteDKfqD3avIwAOdmY2ENog0MeXpqv2G9VAnZzGLAj2Y7yQ1+fEqFBqhQ29c1iiHPvl7yujsMZJ3rEMt+bKjg1z99KkI+ujcz3CpjJljRc16c7NWid7QLUHmtHyxyib0Kc8WT6keGuKiWHTNvDdJEzA10sEBE2MYYjzeV+gdbAdEouvJ6zqXM/n5vmsYu19S/gYczKtPhfjPcKmMmWNFznHjUPNBmoltSw5a3hyzgxpKfnpTor2gUCnPFk+pHhrj4PeYZ4pnmEcD8e1WxRaeHJsXlSz1X+WIi/Eg/mdjPRVit+p49W73LJsXlSz1X+WLfi5yhaLYCkSenD2p5HRsXE/5NcgsZAaPRKLryes6lzCFR55la83p8jmtT/I8NKlck7PJQzJWFEFWJpFX5RkfjOodMk3OFfQNhe+11bk0uqqdio4pG1wY7QABe+IAResjPvl7yujsMZLuEZqs84XthZfbBByFjZoN7tjXzfVAYQFit+p49W73LEh5SRSHrfBoHNCqKi7HzkAc0KoqLsfOQz1x05ZEjugwR3i5Fe4too9EouvJ6zqXMQABe+IAResj2sbGpvTjLrCTs8lDMlYUQS3gNPAvKpcY6h0yTc4V9A+a/NBPCCHtPyl95VVfiickb0c/fTE50oewqEjR1lGi7J7604BMxGCXHOCiGgEGnzL1UCdnMYsCPZjvJDX58SoWs7Bb2/8nT7F2l99I4LKdnIcTE92zq3GXA/HtVsUWnh9sK6+qDqb+amCFAZQ8YIKHDQ4xfF4/0TiTs8lDMlYUQkRXiug2FDjV9QXC4RIdqjzALw0bgdBaKJOSt4FzfCoPm2s/3TS3uNbpUCf4zeEtZJ7Xgyn6g92ryMADnZmNhDSlt00e0Z+JCvVQJ2cxiwI9mO8kNfnxKhQaoUNvXNYohz75e8ro7DGRqGnOBHSAf2tc/fSpCPro3M9wqYyZY0XNZG/dbhluvL1B5rR8scom9CnPFk+pHhriolh0zbw3SRCXJKMo9FaROGI83lfoHWwHRKLryes6lzPSFa2F1ZMx7dvvH+d/qb47NNXd4X4oxBJ/z0gZF2mOYoGRMvULxTXND5lZtw838uG4IXSJsGDlpEd4uRXuLaKPRKLryes6lzAJKcElsHDTs9rGxqb04y6wk7PJQzJWFEN5UUaWNqIZeOodMk3OFfQPmvzQTwgh7T8pfeVVX4onJlSykZb95BKDsKhI0dZRouye+tOATMRgln/PSBkXaY5i9VAnZzGLAj2Y7yQ1+fEqFrOwW9v/J0+yijOCNPMAveSHExPds6txlwPx7VbFFp4c+ioHNlUgBVO+4rvIgc4WPw0OMXxeP9E4k7PJQzJWFEKAcjwZxOvO7KDQIB4ZUfN4gEz+7I3bWuvg95hnimeYRwPx7VbFFp4c+ioHNlUgBVCL8SD+Z2M9FWK36nj1bvcs+ioHNlUgBVN+LnKFotgKRJ6cPankdGxcT/k1yCxkBo9EouvJ6zqXMTXody/axGmiOa1P8jw0qVyTs8lDMlYUQDungt1Sk+GY6h0yTc4V9A2F77XVuTS6qp2KjikbXBjukIEGm8YtXzs++XvK6Owxk4megbw7cq6D0/GfgAbjAV8NDjF8Xj/ROJOzyUMyVhRDNtMmAQ9PsrtpDbY8bJdDUzidzYjUBCfTm2s/3TS3uNQ6xY2njj7EYJ7Xgyn6g92ryMADnZmNhDdK5QSReR71XvVQJ2cxiwI9mO8kNfnxKhQaoUNvXNYohz75e8ro7DGTiZ6BvDtyroNc/fSpCPro3M9wqYyZY0XNUdE31N1Kn/FB5rR8scom9CnPFk+pHhriolh0zbw3SRD3XGqVj3JyoGI83lfoHWwHRKLryes6lzAb+t6nPnKyjM9wqYyZY0XNrsUTj0a584lB5rR8scom9HwTr53G4AOf4PeYZ4pnmEcD8e1WxRaeHp76jQyGhQIoi/Eg/mdjPRVit+p49W73Lp76jQyGhQIrfi5yhaLYCkSenD2p5HRsXE/5NcgsZAaPRKLryes6lzAb+t6nPnKyjjmtT/I8NKlck7PJQzJWFEA1d/ioc+aXdOodMk3OFfQNhe+11bk0uqqdio4pG1wY7EosCsIyZLXHPvl7yujsMZNFDX2VkzMPTKnDeJgIRX2kk7PJQzJWFEGqOgc6Rqvv5+uJV8yFeIvxyPhOEXMfLUM++XvK6Owxk0UNfZWTMw9P78chQlyM6ZDPcKmMmWNFzXUIX/atf0dlQea0fLHKJvQpzxZPqR4a4XbA65JdIWSzA/HtVsUWnhwieenkTIZ43JuhEpZQzotVYrfqePVu9ywieenkTIZ4334ucoWi2ApEnpw9qeR0bFyFUAWqqYV2d6BMKrat0NcQZAQtIUTdskVx9B0Rv8wRXpGfXyLR6STNYrfqePVu9y+gTCq2rdDXE34ucoWi2ApFQmogtwus8Vubaz/dNLe41XH0HRG/zBFcnteDKfqD3avIwAOdmY2ENtuwWIZVkyXy9VAnZzGLAj2Y7yQ1+fEqFBqhQ29c1iiHPvl7yujsMZHUIUS2a6KCJ1z99KkI+ujcz3CpjJljRc3pAoGtmyebDUHmtHyxyib0Kc8WT6keGuKiWHTNvDdJE2MqUSthFsRIhxMT3bOrcZcD8e1WxRaeHxe4DEZVoyPkqcN4mAhFfaSTs8lDMlYUQsIzbDwQUSBbfi5yhaLYCkffq2CQu1RZr5trP900t7jXc2CqlGHJ5p4tdQ/REej/r9rGxqb04y6wk7PJQzJWFELCM2w8EFEgW34ucoWi2ApEnpw9qeR0bFxP+TXILGQGj0Si68nrOpcywjNsPBBRIFiboRKWUM6LVWK36nj1bvcvF7gMRlWjI+VB5rR8scom9CnPFk+pHhrgXswLcooMkRziGb2VTFn8K5J7+OHKPzu/Dks0dsS7lKx1YGFmaSPvZjydu0Sc4ARc4hm9lUxZ/ClGJG8KgGc749Xj56+3eKa9N3O/9yWoe+F1fy7yhaduILlFr5l6J41RY9roXErLhwSXi9gPkWmkmw5LNHbEu5SuItiscpSvqeKlhqzYtYy4mo2fPTai4GoVx11oYxVYpu+YktNZM0KZz0ndKAutwksNXTHamSGZjyyO3nrVXGilcQvbs4Doc9W51M0MKhylcehjGYPIluzJYrJC0AmQD8/NamLNpnDeWpRfEWznTfjix/uerEmi6CLhamLNpnDeWpRfEWznTfjixNddM9I8FXDfL+9FntaOVF0SDb5ohOEMGSgCom6aI7gzzQIf3c8YgasSobJL56N3ISrc6LmRIy8f0s33TLdgqwcXED+OUTG8pF8RbOdN+OLEhc+IVwbV7m51WPq1BOZlrhhmvPElTgnxEg2+aIThDBulxEdWolut29iJ33GQGn1n/DRfYURlSzMSobJL56N3I/FXGTBDx5d2d9A8Wvfy0zuYktNZM0KZzRINvmiE4QwYXn9krWKKtjvWJVIomweQy6cZcdj4bjxREg2+aIThDBkbz3xIGJbpo1Nw9UlPvwr9yAWNxjL14NgOLLCjXPdfTBdRt0IgWrpJwepEaH176GKEjkqX/PfljdODiYRBU21Bm8BHe0COqelO5jXdb7sKbyqvtCFY2tuEGy1mtSuZxpjPcKmMmWNFzcHqRGh9e+hjfi5yhaLYCkWOWdrNOYRQeM9wqYyZY0XNwepEaH176GN+LnKFotgKRqbfoT9R+fpkz3CpjJljRcz5Y4ga5K+o8eWsVv46PCKB5axW/jo8IoCvZOqjYVy5K5DLxx3DCesluTm6b0TDlymSWVZvn5u1ieU4KWGMghw38G/l4QWbCfwlcmHiKchW62pE2flIhANcAyPsnBElJkw6KZS61mBv8VVmkam+auSBOTbXnFVfAEgDI+ycESUmTDoplLrWYG/zHMY1mjklvNwn2zWyo7tQ1AMj7JwRJSZMOimUutZgb/KkTwP+PyjeRzVSTUGa7tGUGy1mtSuZxplc6t6upMH/uRGl4VZcMZA+qugmXtSzwtlc6t6upMH/uVfqPgZ97aKuDGFj8ogg0NXzfTYZLf06zjA/vA8NMpi4=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OQUESTION" val="UJHh6hBW372GF1w/ttzrB/wLv5OUxEESVSqTi+KLGPm88vLsr2RWYOJHQ90YcCHnbEmA5nFSbrdCKzMwiOj/LPhH55ccFe9uqCu6cKzpdEEOhEGULABUZbpn4k1CW/F7ziomEf3QN3QV8m45G6HpeZzZ2PVRUpgdCUBl+HIXSQD+okp7aw3gkpIIJKCqDwAHVwefy2lRqmbU6CsIxjoyAXVFo4lFw28jKjTiFe9VOf4qFt6+GxB5QbAYibUH95QDr4Z4uCfsGaNzZv5aDPQXdsbbrSY/zHLs905+6nqNnL5MOx8VOlhcfOcewflIqi7FSuLDDoGTdutIRCI4R1cfRHw3Xl9zI8HPoNUcma2VRrh13Th54QeDVoeKnbsylhIqLa3gHjgGh4RIRCI4R1cfRJCCRfht/yN6/RWEX3hXdX6RVO2CQntPK/Z5PHbtXbUOLa3gHjgGh4QmxeVLPVf5YnYHSnP99T7nMXCeonVLDw+/r/RqP6xWgSbF5Us9V/liOZ8OUfCxg39M8s7Z8UBwkJ30Dxa9/LTOAecrXPULJYR+j0RDzVXbc67NVMDzkpbAvIjOdjR6y9O1riZU1P288ioW3r4bEHlBAecrXPULJYRNrjqTarUPMdToKwjGOjIBdUWjiUXDbyMqNOIV71U5/ioW3r4bEHlBZtP3mOTLgKHx9AkKFayKdHKb2lyGdMlQ9qGSmrl5+qhm0/eY5MuAoYhFIPljUtCQmmnYrXc16ZnR2RB+jtzu6dvw9kb/HhLZbUUiUPiIfYpIJCGPrjEmGeQSEM+jOnewe8yVaXySlfAF1G3QiBaukhSdAldWH4movVQJ2cxiwI/sSKXQDxovRmmkBezmR5H12r0wszHz2BsF1G3QiBaukrdNAKE0g+jYSlCmoTt2Upo6P8rG29S8CcYSvYYOiDIavyajOd+1Mh+KLR21fjZ/6r1UCdnMYsCPO8gOIuDkdNcHMeH07m3NsW0viS14ahb2kRXiug2FDjUxslWhEwgE8z8iGruY+ETr5gBSIQNaxszmMKBT0G1UMJkxzJGBJ04+ZMXD5Xy2M4V8mLfV9GDM/c5WfrMt3o7eu1tLEL4lkxXmMKBT0G1UMJkxzJGBJ04+AkpwSWwcNOxym9pchnTJUPahkpq5efqo/oFthOJgv2uIRSD5Y1LQkJpp2K13NemZ0dkQfo7c7ul8HZjLOrWHtm1FIlD4iH2KSCQhj64xJhnkEhDPozp3sHvMlWl8kpXwBdRt0IgWrpIvbux5LpQGr71UCdnMYsCP7Eil0A8aL0ZppAXs5keR9dq9MLMx89gbBdRt0IgWrpJreff8IlofGKQHJpICOBGBMXCeonVLDw+/r/RqP6xWgT6Kgc2VSAFUOZ8OUfCxg39M8s7Z8UBwkJ30Dxa9/LTOAOkcA49+CZR+j0RDzVXbc67NVMDzkpbAvIjOdjR6y9O1riZU1P288ioW3r4bEHlBAOkcA49+CZRNrjqTarUPMdToKwjGOjIBdUWjiUXDbyMqNOIV71U5/ioW3r4bEHlBfOOUOOr7C06vhni4J+wZo3Nm/loM9Bd2xtutJj/McuzNtMmAQ9Psrkw7HxU6WFx85x7B+UiqLsVK4sMOgZN26zy9F9KU/deWfDdeX3Mjwc+g1RyZrZVGuHXdOHnhB4NWh4qduzKWEiotreAeOAaHhDy9F9KU/deWkIJF+G3/I3r9FYRfeFd1fpFU7YJCe08r9nk8du1dtQ4treAeOAaHhKe+o0MhoUCKxhK9hg6IMhq/JqM537UyH508hpe1zryVvVQJ2cxiwI87yA4i4OR01wcx4fTubc2xbS+JLXhqFvZAzrAUYerMtDGyVaETCATzPyIau5j4ROvmAFIhA1rGzOYwoFPQbVQwmTHMkYEnTj4NXf4qHPml3XyYt9X0YMz9zlZ+sy3ejt67W0sQviWTFeYwoFPQbVQwmTHMkYEnTj4SiwKwjJktcXKb2lyGdMlQ9qGSmrl5+qh3Vuug4AbL9IhFIPljUtCQmmnYrXc16ZnR2RB+jtzu6fodp+vT8t+EbUUiUPiIfYpIJCGPrjEmGeQSEM+jOnewe8yVaXySlfAF1G3QiBaukvo7jbMIq1WQvVQJ2cxiwI/sSKXQDxovRmmkBezmR5H12r0wszHz2BsF1G3QiBaukpW2Ixv7cnDqpAcmkgI4EYExcJ6idUsPD7+v9Go/rFaB6BMKrat0NcQ5nw5R8LGDf0zyztnxQHCQnfQPFr38tM6WzDR2vZdkB36PREPNVdtzrs1UwPOSlsC8iM52NHrL07WuJlTU/bzyKhbevhsQeUGWzDR2vZdkB02uOpNqtQ8x1OgrCMY6MgF1RaOJRcNvIyo04hXvVTn+KhbevhsQeUFuNDVIqwo4CqQHJpICOBGBMXCeonVLDw+/r/RqP6xWgcXuAxGVaMj5iEUg+WNS0JCaaditdzXpmdHZEH6O3O7pi3282dfsKgNA768NXX+MnDGyVaETCATzPyIau5j4ROvmAFIhA1rGzOYwoFPQbVQwmTHMkYEnTj6wjNsPBBRIFp56ZY/osGg0vrUcVKs+l+1PbLDUYnh9YG4FGDP4TCaENRpbMkZYhoSx9LVHhYRCnXCUebYHnwBLW5KeLQ+PUTEbg5+I2J7pVaNnz02ouBqFcddaGMVWKbt2uvuP93wIyNGr8f2dj9vLUNVGpU1pQEUnk14n4GS3/f8xLWubOJmZ8Kja4UUJgYM5nw5R8LGDf/QEpGxVvuFJzAmjyLFcNWHOKiYR/dA3dJwOQGTzIiaHJxafYIk/mj4i3oB0SzNHuIn2pX/6MW5sHuX38iyvCaCJsMivqQjkqOYAUiEDWsbMORwzA5uFCF3dyTZnlY00+x/rSmuMJxFiciK+nrlOM9BM8s7Z8UBwkJ30Dxa9/LTOn9Nev+Rkkx7kEhDPozp3sPGwqh50+cYCmX59aZVxRuyN39X7IXa0G5/TXr/kZJMeRZo3SM1GnAh+xEKi+UXJVDcjWt0hNFxzI7eetVcaKVwXGLG6E0uUhSO3nrVXGilcaz/MW5gEFouX4ni7OzU5w4mwyK+pCOSo5gBSIQNaxszmMKBT0G1UMPCP5270wh8mdhtRe8GNdhkRY3cGDQS48ptuFNgHac1Er2yCh/12V8zjK20nwJHIqiHzXNTTjuMJMbJVoRMIBPN2G1F7wY12Gb1sYJ7pmYlsCFXWRl33aMI8EF6mIkyvAm9VQ9rQracwT9aBYtcyJOwmyVVrzpXfkJePXiDuy258reyTWJbpKYNI3fSo90mnrUgkIY+uMSYZmbREKXmouRXs/oR8LR/IuHr73BxQajQzDwsWwuF0PPXs/oR8LR/IuBZm7HQA17PfQUFAbfgW6v1IJCGPrjEmGb1sYJ7pmYlsFmbsdADXs9904eimZWIhx0gkIY+uMSYZLeK6d4KrPCqsRsFRb9HLkCc5oiWJITHBV2QDZQkVChF0U5n8NSGaS6ZZRgjEKgmYHaCSgw+gs4v5dzOjbT5/4LjYhyFE3U1M9VdUWDpYcKAWkwrCl/9SWqyod8pE+pLf0RPV4mEy1ChQ1UalTWlARcP6o3FvUtMMkcy8JsiJIdAtXUQmVNJd4U8E12AkS8L/"/>
  <p:tag name="MENTOGRAPHOPTIONS" val="/piyB5pUgjkR1Mt+wiYOnlO5jXdb7sKbyqvtCFY2tuE7xPrK5VKfp/Y203s8y1fYMXNqJZAAgDS2nWcMHYBx8uMnBUYibLOSNb+dDfKAeTPKq+0IVja24WA2FBmCvYusyqvtCFY2tuElMBYNK6+iluAA4IQm0mTb6nRpx7ecYa5q1YIVeWtvv31rERxP5lSSoUHEZ5MhxUCbWZ20NdR7ZBo5Qqvvcl6dFnQPk8FwMz4Wvr4nb1tbrNd0kI0MLt8RMkw0x+RiIAnlPEeU1n4zKWNeoNxqemMes0zm4s+NE28AqBGI3nqI6sD8e1WxRaeHSEQiOEdXH0TNNXd4X4oxBKINDHl6ar9hvVQJ2cxiwI/fi5yhaLYCkRHeLkV7i2ij0Si68nrOpcyLXUP0RHo/6/axsam9OMusJOzyUMyVhRD3Tn7qeo2cvjqHTJNzhX0D5r80E8IIe0/KX3lVV+KJyVmr9ZNFIOp07CoSNHWUaLsnvrTgEzEYJaINDHl6ar9hvVQJ2cxiwI9mO8kNfnxKhazsFvb/ydPsPs8U/13kfd4hxMT3bOrcZcD8e1WxRaeHJsXlSz1X+WI2XSVHBUJ+71it+p49W73LJsXlSz1X+WJmO8kNfnxKhWxF4XpddAE5Ed4uRXuLaKPRKLryes6lzCFR55la83p89rGxqb04y6wk7PJQzJWFEFWJpFX5RkfjOodMk3OFfQPmvzQTwgh7T8pfeVVX4onJ3NgqpRhyeafsKhI0dZRouye+tOATMRglW2U65ZmprN29VAnZzGLAj2Y7yQ1+fEqFrOwW9v/J0+xcrE/cNSV08SHExPds6txlwPx7VbFFp4cSHlJFIet8Gqac/Ne081YLWK36nj1bvcsSHlJFIet8GienD2p5HRsX34ucoWi2ApER3i5Fe4too9EouvJ6zqXMQABe+IAResj2sbGpvTjLrCTs8lDMlYUQS3gNPAvKpcY6h0yTc4V9A+a/NBPCCHtPyl95VVfiickb0c/fTE50oewqEjR1lGi7J7604BMxGCXHOCiGgEGnzL1UCdnMYsCPZjvJDX58SoWs7Bb2/8nT7F2l99I4LKdnIcTE92zq3GXA/HtVsUWnh9sK6+qDqb+aipxPsN3Psdeqy/pmH2N1gFit+p49W73L2wrr6oOpv5rfi5yhaLYCkSenD2p5HRsXEd4uRXuLaKPRKLryes6lzK/e0WuTYhA79rGxqb04y6wk7PJQzJWFEGTFw+V8tjOFOodMk3OFfQPmvzQTwgh7T8pfeVVX4onJulQJ/jN4S1nsKhI0dZRouye+tOATMRglKW3TR7Rn4kK9VAnZzGLAj2Y7yQ1+fEqFrOwW9v/J0+yzKiUqE9L6HCHExPds6txlwPx7VbFFp4chKMjY5liZns01d3hfijEEn/PSBkXaY5i3h7ZAi0wIB3lrFb+OjwigbEXhel10ATkR3i5Fe4too9EouvJ6zqXMAkpwSWwcNOz2sbGpvTjLrCTs8lDMlYUQ3lRRpY2ohl46h0yTc4V9A+a/NBPCCHtPyl95VVfiicmVLKRlv3kEoOwqEjR1lGi7J7604BMxGCWf89IGRdpjmL1UCdnMYsCPZjvJDX58SoWs7Bb2/8nT7KKM4I08wC95IcTE92zq3GXA/HtVsUWnhz6Kgc2VSAFUzTV3eF+KMQRTjo7576M/zAWrpRYIArIB7kKxttrO37fuQrG22s7ftzJLIkcg/hMKz75e8ro7DGSu4YLI6qwprfvxyFCXIzpkM9wqYyZY0XPcBTiM3W5yX1B5rR8scom9CnPFk+pHhrhdsDrkl0hZLMD8e1WxRaeHPoqBzZVIAVQm6ESllDOi1Vit+p49W73LPoqBzZVIAVTfi5yhaLYCkSenD2p5HRsXIVQBaqphXZ08vRfSlP3XlhkBC0hRN2yRDrFjaeOPsRikZ9fItHpJM1it+p49W73LPL0X0pT915bLJnlxhtT5hN+LnKFotgKREd4uRXuLaKPRKLryes6lzKQgQabxi1fO9rGxqb04y6wk7PJQzJWFEM20yYBD0+yuOodMk3OFfQPmvzQTwgh7T8pfeVVX4onJDrFjaeOPsRjsKhI0dZRouye+tOATMRgl0rlBJF5HvVe9VAnZzGLAj2Y7yQ1+fEqFrOwW9v/J0+wcBO/yeEj8kCHExPds6txlwPx7VbFFp4envqNDIaFAis01d3hfijEEBufHb+Lbip63h7ZAi0wIB3rnwajfu2O4bEXhel10ATkR3i5Fe4too9EouvJ6zqXMBv63qc+crKP2sbGpvTjLrCTs8lDMlYUQDV3+Khz5pd06h0yTc4V9A+a/NBPCCHtPyl95VVfiick7INjWhpPPIOwqEjR1lGi7J7604BMxGCUG58dv4tuKnr1UCdnMYsCPZjvJDX58SoWs7Bb2/8nT7LTVrpdefIUNIcTE92zq3GXA/HtVsUWnhwieenkTIZ43zTV3eF+KMQQNzunH3fAG6reHtkCLTAgHeufBqN+7Y7hsReF6XXQBORHeLkV7i2ij0Si68nrOpcwSiwKwjJktcfaxsam9OMusJOzyUMyVhRBqjoHOkar7+TqHTJNzhX0D5r80E8IIe0/KX3lVV+KJyUFv05gmmBK57CoSNHWUaLsnvrTgEzEYJQ3O6cfd8AbqvVQJ2cxiwI9mO8kNfnxKhazsFvb/ydPsDtIvJt+BcdshxMT3bOrcZcD8e1WxRaeH6BMKrat0NcTNNXd4X4oxBLbsFiGVZMl8U9niOTwuqPkihNsLzJ3kImkBLggvf/klz75e8ro7DGR1CFEtmuigifvxyFCXIzpkM9wqYyZY0XN6QKBrZsnmw1B5rR8scom9CnPFk+pHhrhdsDrkl0hZLMD8e1WxRaeH6BMKrat0NcQm6ESllDOi1Vit+p49W73L6BMKrat0NcTfi5yhaLYCkSenD2p5HRsXIVQBaqphXZ3F7gMRlWjI+RiPN5X6B1sB0Si68nrOpcywjNsPBBRIFs01d3hfijEEW2U65ZmprN1A768NXX+MnKVZFN0NKXGB196Bpob3NK74PeYZ4pnmEcD8e1WxRaeHxe4DEZVoyPn78chQlyM6ZDPcKmMmWNFzbqbYl1HPwUy9VAnZzGLAj2Y7yQ1+fEqFBqhQ29c1iiHPvl7yujsMZKpL/6X7D3pC7CoSNHWUaLsnvrTgEzEYJVtlOuWZqazd905+6nqNnL46h0yTc4V9AzrsgWSFrzX9LlFr5l6J41RY9roXErLhwfV4+evt3imvCLz15VTR5B1q6kUDUOLAkC5Ra+ZeieNUWPa6FxKy4cETdj+vNlCUh8OSzR2xLuUrz6L6ufwrrwbH7f9T+4q1pDiGb2VTFn8Kr7uYmpRnvLr1ePnr7d4pr03c7/3Jah740ndKAutwksP8rWI8P/V7HcIgwoXyRTmyRwvb5IJVB91C9uzgOhz1bvkvPYM9ZuMVCS6yU4Hhq2gPVt3wKx8/VdJ3SgLrcJLDuLNYQi2DPHLPoqk9ep0JLJesg6akO0kbxKhskvno3chg/Q8mvqj3j/NAh/dzxiBqxKhskvno3chI763SgKCmzsqr7QhWNrbhJslVa86V35Asfe/SVPnmLv7nqxJougi4WpizaZw3lqUXxFs50344sc++XvK6OwxknxX/ZAvsiE2Z/WmmaN7C4vx9feREJgtRoGl0rKoyWB0wlxfFveLyPybJVWvOld+QSPPkErCfOttDvLsCDgqoBs++XvK6Owxk557Kk66rZdcXxFs50344sQcx4fTubc2x9b0mbTSBTW0myVVrzpXfkOww+6itHoK/VhtQIJEvOpZJFCZQOOxdOibJVWvOld+QRIxJgO7FjyL6w6SYS3mLuoYZrzxJU4J8lLSXotwzQub2eTx27V21DuEBZNHuZ7BNH6kloS1sEgS0FCqwdwycj2MGudBaMMcq6cZcdj4bjxSl+scSBVUFv50rqIpcx/NToaj+V8MWOlMeRVDK3WUnht+LnKFotgKRggnicLWTWh42k5T1CJe+Fh5FUMrdZSeG34ucoWi2ApGM2suouwoo7IREFbfMYm9HHkVQyt1lJ4Ynpw9qeR0bFyenD2p5HRsXJ6cPankdGxcvYUo6E1yGEAEc1ctcENbg/ziPfF4AYgHCQCdvc+vrhapw6B5OxkJ3U2uEgWeFU/H+56sSaLoIuFBWyHX2kMV+ci8dh6bqqNAw4XGJbSeGes++XvK6OwxkDucB/KIYfv1yLx2Hpuqo0DDhcYltJ4Z6srIgT7dcYZxQVsh19pDFfnIvHYem6qjQMOFxiW0nhnrJUxScWZfE0bqyUws7xJuDBat93LUOlsuCuRFngeo884M071tCMuk06xHXGhCp8M+CuRFngeo88wvbZ7hJls/NtkBomWBfG6BPBNdgJEvC/w==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OGRAPH" val="/piyB5pUgjkR1Mt+wiYOnlO5jXdb7sKbyqvtCFY2tuE7xPrK5VKfp/Y203s8y1fYMXNqJZAAgDS2nWcMHYBx8uMnBUYibLOSNb+dDfKAeTPKq+0IVja24WA2FBmCvYusyqvtCFY2tuElMBYNK6+iluAA4IQm0mTb6nRpx7ecYa5q1YIVeWtvv31rERxP5lSSoUHEZ5MhxUCbWZ20NdR7ZBo5Qqvvcl6dFnQPk8FwMz4Wvr4nb1tbrNd0kI0MLt8RMkw0x+RiIAnlPEeU1n4zKWNeoNxqemMes0zm4s+NE28AqBGI3nqI6sD8e1WxRaeHSEQiOEdXH0TNNXd4X4oxBKINDHl6ar9hvVQJ2cxiwI/fi5yhaLYCkRHeLkV7i2ij0Si68nrOpcyLXUP0RHo/6/axsam9OMusJOzyUMyVhRD3Tn7qeo2cvjqHTJNzhX0D5r80E8IIe0/KX3lVV+KJyVmr9ZNFIOp07CoSNHWUaLsnvrTgEzEYJaINDHl6ar9hvVQJ2cxiwI9mO8kNfnxKhazsFvb/ydPsPs8U/13kfd4hxMT3bOrcZcD8e1WxRaeHJsXlSz1X+WI2XSVHBUJ+71it+p49W73LJsXlSz1X+WJmO8kNfnxKhWxF4XpddAE5Ed4uRXuLaKPRKLryes6lzCFR55la83p89rGxqb04y6wk7PJQzJWFEFWJpFX5RkfjOodMk3OFfQPmvzQTwgh7T8pfeVVX4onJ3NgqpRhyeafsKhI0dZRouye+tOATMRglW2U65ZmprN29VAnZzGLAj2Y7yQ1+fEqFrOwW9v/J0+xcrE/cNSV08SHExPds6txlwPx7VbFFp4cSHlJFIet8Gqac/Ne081YLWK36nj1bvcsSHlJFIet8GienD2p5HRsX34ucoWi2ApER3i5Fe4too9EouvJ6zqXMQABe+IAResj2sbGpvTjLrCTs8lDMlYUQS3gNPAvKpcY6h0yTc4V9A+a/NBPCCHtPyl95VVfiickb0c/fTE50oewqEjR1lGi7J7604BMxGCXHOCiGgEGnzL1UCdnMYsCPZjvJDX58SoWs7Bb2/8nT7F2l99I4LKdnIcTE92zq3GXA/HtVsUWnh9sK6+qDqb+aipxPsN3Psdeqy/pmH2N1gFit+p49W73L2wrr6oOpv5rfi5yhaLYCkSenD2p5HRsXEd4uRXuLaKPRKLryes6lzK/e0WuTYhA79rGxqb04y6wk7PJQzJWFEGTFw+V8tjOFOodMk3OFfQPmvzQTwgh7T8pfeVVX4onJulQJ/jN4S1nsKhI0dZRouye+tOATMRglKW3TR7Rn4kK9VAnZzGLAj2Y7yQ1+fEqFrOwW9v/J0+yzKiUqE9L6HCHExPds6txlwPx7VbFFp4chKMjY5liZns01d3hfijEEn/PSBkXaY5i3h7ZAi0wIB3lrFb+OjwigbEXhel10ATkR3i5Fe4too9EouvJ6zqXMAkpwSWwcNOz2sbGpvTjLrCTs8lDMlYUQ3lRRpY2ohl46h0yTc4V9A+a/NBPCCHtPyl95VVfiicmVLKRlv3kEoOwqEjR1lGi7J7604BMxGCWf89IGRdpjmL1UCdnMYsCPZjvJDX58SoWs7Bb2/8nT7KKM4I08wC95IcTE92zq3GXA/HtVsUWnhz6Kgc2VSAFUzTV3eF+KMQRTjo7576M/zAWrpRYIArIB7kKxttrO37fuQrG22s7ftzJLIkcg/hMKz75e8ro7DGSu4YLI6qwprfvxyFCXIzpkM9wqYyZY0XPcBTiM3W5yX1B5rR8scom9CnPFk+pHhrhdsDrkl0hZLMD8e1WxRaeHPoqBzZVIAVQm6ESllDOi1Vit+p49W73LPoqBzZVIAVTfi5yhaLYCkSenD2p5HRsXIVQBaqphXZ08vRfSlP3XlhkBC0hRN2yRDrFjaeOPsRikZ9fItHpJM1it+p49W73LPL0X0pT915bLJnlxhtT5hN+LnKFotgKREd4uRXuLaKPRKLryes6lzKQgQabxi1fO9rGxqb04y6wk7PJQzJWFEM20yYBD0+yuOodMk3OFfQPmvzQTwgh7T8pfeVVX4onJDrFjaeOPsRjsKhI0dZRouye+tOATMRgl0rlBJF5HvVe9VAnZzGLAj2Y7yQ1+fEqFrOwW9v/J0+wcBO/yeEj8kCHExPds6txlwPx7VbFFp4envqNDIaFAis01d3hfijEEBufHb+Lbip63h7ZAi0wIB3rnwajfu2O4bEXhel10ATkR3i5Fe4too9EouvJ6zqXMBv63qc+crKP2sbGpvTjLrCTs8lDMlYUQDV3+Khz5pd06h0yTc4V9A+a/NBPCCHtPyl95VVfiick7INjWhpPPIOwqEjR1lGi7J7604BMxGCUG58dv4tuKnr1UCdnMYsCPZjvJDX58SoWs7Bb2/8nT7LTVrpdefIUNIcTE92zq3GXA/HtVsUWnhwieenkTIZ43zTV3eF+KMQQNzunH3fAG6reHtkCLTAgHeufBqN+7Y7hsReF6XXQBORHeLkV7i2ij0Si68nrOpcwSiwKwjJktcfaxsam9OMusJOzyUMyVhRBqjoHOkar7+TqHTJNzhX0D5r80E8IIe0/KX3lVV+KJyUFv05gmmBK57CoSNHWUaLsnvrTgEzEYJQ3O6cfd8AbqvVQJ2cxiwI9mO8kNfnxKhazsFvb/ydPsDtIvJt+BcdshxMT3bOrcZcD8e1WxRaeH6BMKrat0NcTNNXd4X4oxBLbsFiGVZMl8U9niOTwuqPkihNsLzJ3kImkBLggvf/klz75e8ro7DGR1CFEtmuigifvxyFCXIzpkM9wqYyZY0XN6QKBrZsnmw1B5rR8scom9CnPFk+pHhrhdsDrkl0hZLMD8e1WxRaeH6BMKrat0NcQm6ESllDOi1Vit+p49W73L6BMKrat0NcTfi5yhaLYCkSenD2p5HRsXIVQBaqphXZ3F7gMRlWjI+RiPN5X6B1sB0Si68nrOpcywjNsPBBRIFs01d3hfijEEW2U65ZmprN1A768NXX+MnKVZFN0NKXGB196Bpob3NK74PeYZ4pnmEcD8e1WxRaeHxe4DEZVoyPn78chQlyM6ZDPcKmMmWNFzbqbYl1HPwUy9VAnZzGLAj2Y7yQ1+fEqFBqhQ29c1iiHPvl7yujsMZKpL/6X7D3pC7CoSNHWUaLsnvrTgEzEYJVtlOuWZqazd905+6nqNnL46h0yTc4V9AzrsgWSFrzX9LlFr5l6J41RY9roXErLhwfV4+evt3imvCLz15VTR5B1q6kUDUOLAkC5Ra+ZeieNUWPa6FxKy4cETdj+vNlCUh8OSzR2xLuUrz6L6ufwrrwbH7f9T+4q1pDiGb2VTFn8Kr7uYmpRnvLr1ePnr7d4pr03c7/3Jah740ndKAutwksP8rWI8P/V7HcIgwoXyRTmyRwvb5IJVB91C9uzgOhz1bvkvPYM9ZuMVCS6yU4Hhq2gPVt3wKx8/VdJ3SgLrcJLDuLNYQi2DPHLPoqk9ep0JLJesg6akO0kbxKhskvno3chg/Q8mvqj3j/NAh/dzxiBqxKhskvno3chI763SgKCmzsqr7QhWNrbhJslVa86V35Asfe/SVPnmLv7nqxJougi4WpizaZw3lqUXxFs50344sc++XvK6OwxknxX/ZAvsiE2Z/WmmaN7C4vx9feREJgtRoGl0rKoyWB0wlxfFveLyPybJVWvOld+QSPPkErCfOttDvLsCDgqoBs++XvK6Owxk557Kk66rZdcXxFs50344sQcx4fTubc2x9b0mbTSBTW0myVVrzpXfkOww+6itHoK/VhtQIJEvOpZJFCZQOOxdOibJVWvOld+QRIxJgO7FjyL6w6SYS3mLuoYZrzxJU4J8lLSXotwzQub2eTx27V21DuEBZNHuZ7BNH6kloS1sEgS0FCqwdwycj2MGudBaMMcq6cZcdj4bjxSl+scSBVUFv50rqIpcx/NToaj+V8MWOlMeRVDK3WUnht+LnKFotgKRggnicLWTWh42k5T1CJe+Fh5FUMrdZSeG34ucoWi2ApGM2suouwoo7IREFbfMYm9HHkVQyt1lJ4Ynpw9qeR0bFyenD2p5HRsXJ6cPankdGxcvYUo6E1yGEAEc1ctcENbg/ziPfF4AYgHCQCdvc+vrhapw6B5OxkJ3U2uEgWeFU/H+56sSaLoIuFBWyHX2kMV+ci8dh6bqqNAw4XGJbSeGes++XvK6OwxkDucB/KIYfv1yLx2Hpuqo0DDhcYltJ4Z6srIgT7dcYZxQVsh19pDFfnIvHYem6qjQMOFxiW0nhnrJUxScWZfE0bqyUws7xJuDBat93LUOlsuCuRFngeo884M071tCMuk06xHXGhCp8M+CuRFngeo88wvbZ7hJls/NtkBomWBfG6BPBNdgJEvC/w==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OQUESTION" val="UJHh6hBW372GF1w/ttzrByAzhU1+JbZWCw4jfrxRiaYdCRlXk14Ztr/SDK6HL/q5BFS4BYSyQ45LnppVQbh5VAIjPoFGcaQuRMk56NIBBdzcFKLkEEAnFLpn4k1CW/F7ziomEf3QN3SiiIC6R7UkBE+wX8dtaji4PPhrE3auDopslOWusP3yPILta+arcT5bxANg+8pXJWS17IoiLRdmwP0VhF94V3V+kVTtgkJ7Tyv2eTx27V21Di2t4B44BoeESEQiOEdXH0TGEr2GDogyGr8moznftTIf+U+ZnwbOCKW9VAnZzGLAjzvIDiLg5HTXBzHh9O5tzbFtL4kteGoW9kDvrw1df4ycMbJVoRMIBPM/Ihq7mPhE6+YAUiEDWsbM5jCgU9BtVDCZMcyRgSdOPvdOfup6jZy+fJi31fRgzP3OVn6zLd6O3rtbSxC+JZMV5jCgU9BtVDCZMcyRgSdOPlatEbCR4M/3KU2tki65mMknAXiYBTfFy8YSvYYOiDIavyajOd+1Mh+Q7yUWAOiTh71UCdnMYsCPO8gOIuDkdNcHMeH07m3NsW0viS14ahb2EGPNp+5jbPMxslWhEwgE8z8iGruY+ETr5gBSIQNaxszmMKBT0G1UMJkxzJGBJ04+VYmkVflGR+N8mLfV9GDM/c5WfrMt3o7eu1tLEL4lkxXmMKBT0G1UMJkxzJGBJ04++9KI0b4otFUsFl6TqoNNGqNGITHNFM18cpvaXIZ0yVD2oZKauXn6qGbT95jky4ChiEUg+WNS0JCaaditdzXpmdHZEH6O3O7p2/D2Rv8eEtltRSJQ+Ih9ikgkIY+uMSYZ5BIQz6M6d7B7zJVpfJKV8AXUbdCIFq6SFJ0CV1Yfiai9VAnZzGLAj+xIpdAPGi9GaaQF7OZHkfXavTCzMfPYGwXUbdCIFq6St00AoTSD6NikByaSAjgRgTFwnqJ1Sw8Pv6/0aj+sVoHbCuvqg6m/mjmfDlHwsYN/TPLO2fFAcJCd9A8Wvfy0znMAcirljBecfo9EQ81V23OuzVTA85KWwLyIznY0esvTta4mVNT9vPIqFt6+GxB5QXMAcirljBecTa46k2q1DzHU6CsIxjoyAXVFo4lFw28jKjTiFe9VOf4qFt6+GxB5Qf6BbYTiYL9rr4Z4uCfsGaNzZv5aDPQXdsbbrSY/zHLs3lRRpY2ohl5MOx8VOlhcfOcewflIqi7FSuLDDoGTdushKMjY5liZnnw3Xl9zI8HPoNUcma2VRrh13Th54QeDVoeKnbsylhIqLa3gHjgGh4QhKMjY5liZnpCCRfht/yN6/RWEX3hXdX6RVO2CQntPK/Z5PHbtXbUOLa3gHjgGh4Q+ioHNlUgBVMYSvYYOiDIavyajOd+1Mh+GLZv7I0oGMr1UCdnMYsCPO8gOIuDkdNcHMeH07m3NsW0viS14ahb2iIT8wx1f3psxslWhEwgE8z8iGruY+ETr5gBSIQNaxszmMKBT0G1UMJkxzJGBJ04+Dungt1Sk+GZ8mLfV9GDM/c5WfrMt3o7eu1tLEL4lkxXmMKBT0G1UMJkxzJGBJ04+pCBBpvGLV85ym9pchnTJUPahkpq5efqofOOUOOr7C06IRSD5Y1LQkJpp2K13NemZ0dkQfo7c7ulWpwYxS0Fl021FIlD4iH2KSCQhj64xJhnkEhDPozp3sHvMlWl8kpXwBdRt0IgWrpKVsnEtDSS6Dr1UCdnMYsCP7Eil0A8aL0ZppAXs5keR9dq9MLMx89gbBdRt0IgWrpJBqH02XSvg4aQHJpICOBGBMXCeonVLDw+/r/RqP6xWgae+o0MhoUCKOZ8OUfCxg39M8s7Z8UBwkJ30Dxa9/LTOG0PdXQp02fh+j0RDzVXbc67NVMDzkpbAvIjOdjR6y9O1riZU1P288ioW3r4bEHlBG0PdXQp02fhNrjqTarUPMdToKwjGOjIBdUWjiUXDbyMqNOIV71U5/ioW3r4bEHlBd1broOAGy/Svhni4J+wZo3Nm/loM9Bd2xtutJj/McuxqjoHOkar7+Uw7HxU6WFx85x7B+UiqLsVK4sMOgZN26wieenkTIZ43fDdeX3Mjwc+g1RyZrZVGuHXdOHnhB4NWh4qduzKWEiotreAeOAaHhAieenkTIZ43kIJF+G3/I3r9FYRfeFd1fpFU7YJCe08r9nk8du1dtQ4treAeOAaHhOgTCq2rdDXExhK9hg6IMhq/JqM537UyH5Py9tWnN7wXvVQJ2cxiwI87yA4i4OR01wcx4fTubc2xbS+JLXhqFvYmWr47Wl2tCjGyVaETCATzPyIau5j4ROvmAFIhA1rGzOYwoFPQbVQwmTHMkYEnTj58A68oMgD1d3yYt9X0YMz9zlZ+sy3ejt67W0sQviWTFeYwoFPQbVQwmTHMkYEnTj6wjNsPBBRIFsYSvYYOiDIavyajOd+1Mh+Q7yUWAOiTh/dOfup6jZy+TDsfFTpYXHznHsH5SKouxUriww6Bk3brxe4DEZVoyPl+j0RDzVXbc67NVMDzkpbAvIjOdjR6y9O1riZU1P288ioW3r4bEHlBbjQ1SKsKOAq9VAnZzGLAjzTxx824eVwNg+hkBbguhGo0DntTSltXRDiGb2VTFn8KZXzrSwF+kWTGWXVW/GJSmKHJ+MRxith2PfacC0iKqpbGEr2GDogyGsIgwoXyRTmyx7ZJz5C8kyXMCaPIsVw1Yc4qJhH90Dd0nA5AZPMiJodym9pchnTJUOGMkoCDbePP557Kk66rZdc7yA4i4OR013a6+4/3fAjI0avx/Z2P28tQ1UalTWlARZNLwsR2xRcaM5Xjn958GYnU6jSiWzcNXCVSbBZumHW7Omvxj8ezBI68iM52NHrL04z7RAhMntotKblJoX581lSvbIKH/XZXzHYbUXvBjXYZO8gOIuDkdNcHMeH07m3NsbLyYV/imhO5oNUcma2VRrh13Th54QeDViSZuVMRPZbEXs/iOt1IYXYDkjMNrX5ZzocnVyEl+KfuacljAZK+IEuQJTyZlH0rM488qdwctANHD1bd8CsfP1VCfceKteqJUFIE4wOSJ2B5pMa8YXkkRuc6a/GPx7MEjryIznY0esvTta4mVNT9vPIqFt6+GxB5QR/rSmuMJxFiG3A0dBMLwvf0VDmPRYm+N93JNmeVjTT7JslVa86V35Ds/oR8LR/IuH6PREPNVdtzhFG0HDSoGBCPvK+p+dHNeq8LJIB+NuTIcZAj3dWgVXPS3sJKywYr9q3sk1iW6SmD6cZcdj4bjxQkyj8+I4kFKoJflD2VEY/2/v43BgaoPxhN6TSDjsS5eV1A577QOP3LH33oGSaCERwg7OCD89lb+zGyVaETCATz4yttJ8CRyKoGh7Duw40v0w30iYPGQWQQfDdeX3Mjwc98iKvdAKMHp23z48i5zCvGzW04y255bwi52ryfhn3X5ujgiBrEssKIDjTJVI6+G3DSkwiwa+eReEOP7bDRPbiWRRE/5EtJXHgjGyQaAYQZZ1DVRqVNaUBFCEHn71l7nVglHi2U9VlyFh0xaDED7OkNAh57w4yOsaEss7rGKvlf4BjcrCTv/07EpllGCMQqCZh7x2BKkrKX1HT6/QT7diHvY2+Awmc42HrnnsqTrqtl14wP7wPDTKYu"/>
  <p:tag name="MENTOGRAPHOPTIONS" val="/piyB5pUgjkR1Mt+wiYOnlO5jXdb7sKbyqvtCFY2tuEdL4RmnYMQW0ahmOe65MWX80ep02CoR9BjISivwDKGYALsdbeJMg0aBPr1z7RquTBXgmYzm+GOuvNAh/dzxiBqvORnuZOTR7vzQIf3c8YgatRS5CyNhLY1meKbc6W2ANvOKiYR/dA3dKhiBuq96DXLqJYdM28N0kS1DbbqYRx60N5pR+DaVpCv73HopGimz+e14dYaCLAzK8ZHVP6OaO3uDn70DMm5VkKBGCXob5PUUSMwNZRqsEULnovU2nIDRiq/OvRrehtWHZKc03zekw2z0Si68nrOpcyLXUP0RHo/6zPcKmMmWNFzXpzs1aJ3tAtQea0fLHKJvR7zC1TQ295q5trP900t7jVZq/WTRSDqdCe14Mp+oPdq8jAA52ZjYQ2iDQx5emq/Yb1UCdnMYsCPZjvJDX58SoUGqFDb1zWKIc++XvK6OwxknesQy35sqODXP30qQj66NzPcKmMmWNFzXpzs1aJ3tAtQea0fLHKJvQpzxZPqR4a4qJYdM28N0kTMDXSwQETYxhiPN5X6B1sB0Si68nrOpcxWrRGwkeDP9ylNrZIuuZjJJwF4mAU3xcvNNXd4X4oxBFtlOuWZqazdvVQJ2cxiwI8npw9qeR0bF2kBLggvf/klz75e8ro7DGQbKcDZuip5SfvxyFCXIzpkM9wqYyZY0XOceNQ80GaiW1B5rR8scom9CnPFk+pHhrhdsDrkl0hZLMD8e1WxRaeHJsXlSz1X+WIm6ESllDOi1Vit+p49W73LJsXlSz1X+WLfi5yhaLYCkSenD2p5HRsXIVQBaqphXZ0SHlJFIet8GhkBC0hRN2yRG9HP30xOdKFQAK1k+cI9KMWWPfWir3JN8M2SZyTE6MRYrfqePVu9yxIeUkUh63waJ6cPankdGxffi5yhaLYCkRHeLkV7i2ij0Si68nrOpcxAAF74gBF6yPaxsam9OMusJOzyUMyVhRBLeA08C8qlxjqHTJNzhX0D5r80E8IIe0/KX3lVV+KJyRvRz99MTnSh7CoSNHWUaLsnvrTgEzEYJcc4KIaAQafMvVQJ2cxiwI9mO8kNfnxKhazsFvb/ydPsXaX30jgsp2chxMT3bOrcZcD8e1WxRaeH2wrr6oOpv5rNNXd4X4oxBClt00e0Z+JCvVQJ2cxiwI9mO8kNfnxKhdUoxpDQOd0rz75e8ro7DGRqGnOBHSAf2vvxyFCXIzpkM9wqYyZY0XNZG/dbhluvL1B5rR8scom9CnPFk+pHhrhdsDrkl0hZLMD8e1WxRaeH2wrr6oOpv5om6ESllDOi1Vit+p49W73L2wrr6oOpv5rfi5yhaLYCkSenD2p5HRsXIVQBaqphXZ0hKMjY5liZnhkBC0hRN2yRlSykZb95BKCkZ9fItHpJM1it+p49W73LISjI2OZYmZ4npw9qeR0bFyenD2p5HRsXaQEuCC9/+SXPvl7yujsMZOEK2L/YYFPJ+/HIUJcjOmQz3CpjJljRc06KEUFFUH6KUHmtHyxyib0Kc8WT6keGuF2wOuSXSFkswPx7VbFFp4chKMjY5liZniboRKWUM6LVWK36nj1bvcshKMjY5liZnt+LnKFotgKRJ6cPankdGxchVAFqqmFdnT6Kgc2VSAFUGQELSFE3bJH2SvPbPgyK+KRn18i0ekkzWK36nj1bvcs+ioHNlUgBVNn3HHpXj1xn2fccelePXGfZ9xx6V49cZxHeLkV7i2ij0Si68nrOpcxNeh3L9rEaaPaxsam9OMusJOzyUMyVhRAO6eC3VKT4ZjqHTJNzhX0D5r80E8IIe0/KX3lVV+KJyfZK89s+DIr47CoSNHWUaLsnvrTgEzEYJVOOjvnvoz/MvVQJ2cxiwI9mO8kNfnxKhazsFvb/ydPsFo1dYdrjNPohxMT3bOrcZcD8e1WxRaeHPL0X0pT915bNNXd4X4oxBNK5QSReR71XvVQJ2cxiwI8kmk+iea420WkBLggvf/klz75e8ro7DGTiZ6BvDtyroPvxyFCXIzpkM9wqYyZY0XNUdE31N1Kn/FB5rR8scom9CnPFk+pHhrhdsDrkl0hZLMD8e1WxRaeHPL0X0pT915Ym6ESllDOi1Vit+p49W73LPL0X0pT915bfi5yhaLYCkSenD2p5HRsXIVQBaqphXZ2nvqNDIaFAihkBC0hRN2yROyDY1oaTzyCkZ9fItHpJM1it+p49W73Lp76jQyGhQIonpw9qeR0bF+dvtIvKc5rSaQEuCC9/+SXPvl7yujsMZI8Kapb1s7q3+/HIUJcjOmQz3CpjJljRc2uxROPRrnziUHmtHyxyib0Kc8WT6keGuF2wOuSXSFkswPx7VbFFp4envqNDIaFAiiboRKWUM6LVWK36nj1bvcunvqNDIaFAit+LnKFotgKRJ6cPankdGxchVAFqqmFdnQieenkTIZ43GQELSFE3bJFBb9OYJpgSuaRn18i0ekkzWK36nj1bvcsInnp5EyGeNyenD2p5HRsX52+0i8pzmtJpAS4IL3/5Jc++XvK6Owxk0UNfZWTMw9P78chQlyM6ZDPcKmMmWNFzXUIX/atf0dlQea0fLHKJvQpzxZPqR4a4XbA65JdIWSzA/HtVsUWnhwieenkTIZ43JuhEpZQzotVYrfqePVu9ywieenkTIZ4334ucoWi2ApEnpw9qeR0bFyFUAWqqYV2d6BMKrat0NcQZAQtIUTdskVx9B0Rv8wRXpGfXyLR6STNYrfqePVu9y+gTCq2rdDXEChp02O7AQADfi5yhaLYCkRHeLkV7i2ij0Si68nrOpcwjLw0o9zhEQvaxsam9OMusJOzyUMyVhRB8A68oMgD1dzqHTJNzhX0D5r80E8IIe0/KX3lVV+KJyVx9B0Rv8wRX7CoSNHWUaLsnvrTgEzEYJbbsFiGVZMl8vVQJ2cxiwI9mO8kNfnxKhazsFvb/ydPsPs8U/13kfd6LXUP0RHo/68++XvK6Owxkqkv/pfsPekKkZ9fItHpJM1it+p49W73Lxe4DEZVoyPnEIACOB/Vb7tpDbY8bJdDUzidzYjUBCfTm2s/3TS3uNdzYKqUYcnmni11D9ER6P+v2sbGpvTjLrCTs8lDMlYUQsIzbDwQUSBbfi5yhaLYCkSenD2p5HRsXE/5NcgsZAaPRKLryes6lzLCM2w8EFEgWJuhEpZQzotVYrfqePVu9y8XuAxGVaMj5UHmtHyxyib0Kc8WT6keGuBezAtyigyRHOIZvZVMWfwrknv44co/O78OSzR2xLuUr/p4e7uP0kciPJ27RJzgBFziGb2VTFn8KUYkbwqAZzvj1ePnr7d4pr03c7/3Jah74XV/LvKFp24guUWvmXonjVFj2uhcSsuHBJeL2A+RaaSbDks0dsS7lK4i2KxylK+p4qWGrNi1jLiajZ89NqLgahXHXWhjFVim75iS01kzQpnPSd0oC63CSw1dMdqZIZmPLI7eetVcaKVxC9uzgOhz1bnUzQwqHKVx6GMZg8iW7MliskLQCZAPz81qYs2mcN5alF8RbOdN+OLH+56sSaLoIuFqYs2mcN5alF8RbOdN+OLE110z0jwVcN8v70We1o5UXRINvmiE4QwZKAKibpojuDPNAh/dzxiBqxKhskvno3chKtzouZEjLx/SzfdMt2CrBxcQP45RMbykXxFs50344sSFz4hXBtXubnVY+rUE5mWuGGa88SVOCfESDb5ohOEMG6XER1aiW63b2InfcZAafWf8NF9hRGVLMxKhskvno3cj8VcZMEPHl3Z30Dxa9/LTO5iS01kzQpnNEg2+aIThDBhef2StYoq2O9YlUiibB5DLpxlx2PhuPFESDb5ohOEMGRvPfEgYlumjU3D1SU+/Cv3IBY3GMvXg2A4ssKNc919MF1G3QiBauknB6kRofXvoYoSOSpf89+WN04OJhEFTbUGbwEd7QI6p6U7mNd1vuwpvKq+0IVja24QbLWa1K5nGmM9wqYyZY0XNwepEaH176GN+LnKFotgKRY5Z2s05hFB4z3CpjJljRc3B6kRofXvoY34ucoWi2ApGpt+hP1H5+mTPcKmMmWNFzPljiBrkr6jx5axW/jo8IoHlrFb+OjwigK9k6qNhXLkrkMvHHcMJ6yW5ObpvRMOXKZJZVm+fm7WJ5TgpYYyCHDfwb+XhBZsJ/CVyYeIpyFbrakTZ+UiEA1wDI+ycESUmTDoplLrWYG/xVWaRqb5q5IE5NtecVV8ASAMj7JwRJSZMOimUutZgb/McxjWaOSW83CfbNbKju1DUAyPsnBElJkw6KZS61mBv8qRPA/4/KN5HNVJNQZru0ZQbLWa1K5nGmVzq3q6kwf+5EaXhVlwxkD6q6CZe1LPC2Vzq3q6kwf+5V+o+Bn3toq4MYWPyiCDQ1fN9Nhkt/TrOMD+8Dw0ymLg==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LDECODE" val="~CODE(AAEAAAD/////AQAAAAAAAAAMAgAAAEFNZW50b0xpYiwgVmVyc2lvbj0yLjAuMTYyLjAsIEN1bHR1cmU9bmV1dHJhbCwgUHVibGljS2V5VG9rZW49bnVsbAQBAAAAjAFTeXN0ZW0uQ29sbGVjdGlvbnMuR2VuZXJpYy5MaXN0YDFbW01lbnRvTGliLk1lbnRvbWV0ZXJMaWIrVGlsZGVDb2RlVHlwZSwgTWVudG9MaWIsIFZlcnNpb249Mi4wLjE2Mi4wLCBDdWx0dXJlPW5ldXRyYWwsIFB1YmxpY0tleVRva2VuPW51bGxdXQMAAAAGX2l0ZW1zBV9zaXplCF92ZXJzaW9uBAAAJk1lbnRvTGliLk1lbnRvbWV0ZXJMaWIrVGlsZGVDb2RlVHlwZVtdAgAAAAgICQMAAAABAAAABQAAAAcDAAAAAAEAAAAEAAAABCRNZW50b0xpYi5NZW50b21ldGVyTGliK1RpbGRlQ29kZVR5cGUCAAAABfz///8kTWVudG9MaWIuTWVudG9tZXRlckxpYitUaWxkZUNvZGVUeXBlCgAAAARUeXBlB1NoYXBlSUQBWAFZBENvZGUFRXh0cmEDVG9wBkhlaWdodARMZWZ0BVdpZHRoBAAAAAEBAAAAACBNZW50b0xpYi5NZW50b21ldGVyTGliK1NoYXBlVHlwZQIAAAAICAgLCwsLAgAAAAX7////IE1lbnRvTGliLk1lbnRvbWV0ZXJMaWIrU2hhcGVUeXBlAQAAAAd2YWx1ZV9fAAgCAAAAAQAAAAQAAAAAAAAAAAAAAAYGAAAABn5SU0laMQruJNNCf8SvQ0EWXUP/HcxCAfn////8////Afj////7////AAAAAAAAAAAAAAAAAAAAAAoKAAAAAAAAAAAAAAAAAAAAAAH3/////P///wH2////+////wAAAAAAAAAAAAAAAAAAAAAKCgAAAAAAAAAAAAAAAAAAAAAB9f////z///8B9P////v///8AAAAAAAAAAAAAAAAAAAAACgoAAAAAAAAAAAAAAAAAAAAACw==)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LDECODE" val="~CODE(AAEAAAD/////AQAAAAAAAAAMAgAAAEFNZW50b0xpYiwgVmVyc2lvbj0yLjAuMTYyLjAsIEN1bHR1cmU9bmV1dHJhbCwgUHVibGljS2V5VG9rZW49bnVsbAQBAAAAjAFTeXN0ZW0uQ29sbGVjdGlvbnMuR2VuZXJpYy5MaXN0YDFbW01lbnRvTGliLk1lbnRvbWV0ZXJMaWIrVGlsZGVDb2RlVHlwZSwgTWVudG9MaWIsIFZlcnNpb249Mi4wLjE2Mi4wLCBDdWx0dXJlPW5ldXRyYWwsIFB1YmxpY0tleVRva2VuPW51bGxdXQMAAAAGX2l0ZW1zBV9zaXplCF92ZXJzaW9uBAAAJk1lbnRvTGliLk1lbnRvbWV0ZXJMaWIrVGlsZGVDb2RlVHlwZVtdAgAAAAgICQMAAAABAAAABwAAAAcDAAAAAAEAAAAEAAAABCRNZW50b0xpYi5NZW50b21ldGVyTGliK1RpbGRlQ29kZVR5cGUCAAAABfz///8kTWVudG9MaWIuTWVudG9tZXRlckxpYitUaWxkZUNvZGVUeXBlCgAAAARUeXBlB1NoYXBlSUQBWAFZBENvZGUFRXh0cmEDVG9wBkhlaWdodARMZWZ0BVdpZHRoBAAAAAEBAAAAACBNZW50b0xpYi5NZW50b21ldGVyTGliK1NoYXBlVHlwZQIAAAAICAgLCwsLAgAAAAX7////IE1lbnRvTGliLk1lbnRvbWV0ZXJMaWIrU2hhcGVUeXBlAQAAAAd2YWx1ZV9fAAgCAAAAAQAAAAUAAAAAAAAAAAAAAAYGAAAABn5SU0laMgruJNNCf8SvQ2BtxkP/HcxCAfn////8////Afj////7////AAAAAAAAAAAAAAAAAAAAAAoKAAAAAAAAAAAAAAAAAAAAAAH3/////P///wH2////+////wAAAAAAAAAAAAAAAAAAAAAKCgAAAAAAAAAAAAAAAAAAAAAB9f////z///8B9P////v///8AAAAAAAAAAAAAAAAAAAAACgoAAAAAAAAAAAAAAAAAAAAACw==)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LDECODE" val="~CODE(AAEAAAD/////AQAAAAAAAAAMAgAAAEFNZW50b0xpYiwgVmVyc2lvbj0yLjAuMTYyLjAsIEN1bHR1cmU9bmV1dHJhbCwgUHVibGljS2V5VG9rZW49bnVsbAQBAAAAjAFTeXN0ZW0uQ29sbGVjdGlvbnMuR2VuZXJpYy5MaXN0YDFbW01lbnRvTGliLk1lbnRvbWV0ZXJMaWIrVGlsZGVDb2RlVHlwZSwgTWVudG9MaWIsIFZlcnNpb249Mi4wLjE2Mi4wLCBDdWx0dXJlPW5ldXRyYWwsIFB1YmxpY0tleVRva2VuPW51bGxdXQMAAAAGX2l0ZW1zBV9zaXplCF92ZXJzaW9uBAAAJk1lbnRvTGliLk1lbnRvbWV0ZXJMaWIrVGlsZGVDb2RlVHlwZVtdAgAAAAgICQMAAAABAAAACQAAAAcDAAAAAAEAAAAEAAAABCRNZW50b0xpYi5NZW50b21ldGVyTGliK1RpbGRlQ29kZVR5cGUCAAAABfz///8kTWVudG9MaWIuTWVudG9tZXRlckxpYitUaWxkZUNvZGVUeXBlCgAAAARUeXBlB1NoYXBlSUQBWAFZBENvZGUFRXh0cmEDVG9wBkhlaWdodARMZWZ0BVdpZHRoBAAAAAEBAAAAACBNZW50b0xpYi5NZW50b21ldGVyTGliK1NoYXBlVHlwZQIAAAAICAgLCwsLAgAAAAX7////IE1lbnRvTGliLk1lbnRvbWV0ZXJMaWIrU2hhcGVUeXBlAQAAAAd2YWx1ZV9fAAgCAAAAAQAAAAYAAAAAAAAAAAAAAAYGAAAACH5QQU5TMS4xCn9j50MDaBFCAZVUQ/4i7kIB+f////z///8B+P////v///8AAAAAAAAAAAAAAAAAAAAACgoAAAAAAAAAAAAAAAAAAAAAAff////8////Afb////7////AAAAAAAAAAAAAAAAAAAAAAoKAAAAAAAAAAAAAAAAAAAAAAH1/////P///wH0////+////wAAAAAAAAAAAAAAAAAAAAAKCgAAAAAAAAAAAAAAAAAAAAAL)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LDECODE" val="~CODE(AAEAAAD/////AQAAAAAAAAAMAgAAAEFNZW50b0xpYiwgVmVyc2lvbj0yLjAuMTYyLjAsIEN1bHR1cmU9bmV1dHJhbCwgUHVibGljS2V5VG9rZW49bnVsbAQBAAAAjAFTeXN0ZW0uQ29sbGVjdGlvbnMuR2VuZXJpYy5MaXN0YDFbW01lbnRvTGliLk1lbnRvbWV0ZXJMaWIrVGlsZGVDb2RlVHlwZSwgTWVudG9MaWIsIFZlcnNpb249Mi4wLjE2Mi4wLCBDdWx0dXJlPW5ldXRyYWwsIFB1YmxpY0tleVRva2VuPW51bGxdXQMAAAAGX2l0ZW1zBV9zaXplCF92ZXJzaW9uBAAAJk1lbnRvTGliLk1lbnRvbWV0ZXJMaWIrVGlsZGVDb2RlVHlwZVtdAgAAAAgICQMAAAABAAAACwAAAAcDAAAAAAEAAAAEAAAABCRNZW50b0xpYi5NZW50b21ldGVyTGliK1RpbGRlQ29kZVR5cGUCAAAABfz///8kTWVudG9MaWIuTWVudG9tZXRlckxpYitUaWxkZUNvZGVUeXBlCgAAAARUeXBlB1NoYXBlSUQBWAFZBENvZGUFRXh0cmEDVG9wBkhlaWdodARMZWZ0BVdpZHRoBAAAAAEBAAAAACBNZW50b0xpYi5NZW50b21ldGVyTGliK1NoYXBlVHlwZQIAAAAICAgLCwsLAgAAAAX7////IE1lbnRvTGliLk1lbnRvbWV0ZXJMaWIrU2hhcGVUeXBlAQAAAAd2YWx1ZV9fAAgCAAAAAQAAAAcAAAAAAAAAAAAAAAYGAAAACH5QQU5TMi4xCjx150MDaBFCwCzCQ/4i7kIB+f////z///8B+P////v///8AAAAAAAAAAAAAAAAAAAAACgoAAAAAAAAAAAAAAAAAAAAAAff////8////Afb////7////AAAAAAAAAAAAAAAAAAAAAAoKAAAAAAAAAAAAAAAAAAAAAAH1/////P///wH0////+////wAAAAAAAAAAAAAAAAAAAAAKCgAAAAAAAAAAAAAAAAAAAAAL)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OQUESTION" val="UJHh6hBW372GF1w/ttzrBwFUo9EcdhysgA/knjwFG9HB61ueujo6QJUHLIqKxLQrMLdvJku6YOjWJbuauictyFSBXZ0KAI3o1XW4Yf2UcghDHw0cOdYI/rpn4k1CW/F7ziomEf3QN3SiiIC6R7UkBNThSSBP8QxdRL27bu2tZLw26UHKDA11koUY87l9h5DQtGeyTTrAGrLZij2n75D+bvgQrCN2W7tVrS7euxAIWPnj5ZbPOidjp8v05Gkm6LT7tCHPgoAJpZ52Psk4tBM1MSsCh0FRgPRb1OgrCMY6MgF1RaOJRcNvIyo04hXvVTn+KhbevhsQeUGwGIm1B/eUA6+GeLgn7Bmjc2b+Wgz0F3bG260mP8xy7PdOfup6jZy+TDsfFTpYXHznHsH5SKouxUriww6Bk3brSEQiOEdXH0R8N15fcyPBz6DVHJmtlUa4dd04eeEHg1aHip27MpYSKi2t4B44BoeESEQiOEdXH0SQgkX4bf8jev0VhF94V3V+kVTtgkJ7Tyv2eTx27V21Di2t4B44BoeEJsXlSz1X+WK/F2MFYiloQHNm/loM9Bd2xtutJj/McuxViaRV+UZH40w7HxU6WFx85x7B+UiqLsVK4sMOgZN26ybF5Us9V/lifDdeX3Mjwc+g1RyZrZVGuHXdOHnhB4NWh4qduzKWEiotreAeOAaHhCbF5Us9V/likIJF+G3/I3r9FYRfeFd1fpFU7YJCe08r9nk8du1dtQ4treAeOAaHhBIeUkUh63wacD0sJyF1/BZzZv5aDPQXdsbbrSY/zHLsS3gNPAvKpcZMOx8VOlhcfOcewflIqi7FSuLDDoGTdusSHlJFIet8Gnw3Xl9zI8HPoNUcma2VRrh13Th54QeDVoeKnbsylhIqLa3gHjgGh4QSHlJFIet8GpCCRfht/yN6/RWEX3hXdX6RVO2CQntPK/Z5PHbtXbUOLa3gHjgGh4TbCuvqg6m/mhimyoU4JAVWc2b+Wgz0F3bG260mP8xy7GTFw+V8tjOFTDsfFTpYXHznHsH5SKouxUriww6Bk3br2wrr6oOpv5p8N15fcyPBz6DVHJmtlUa4dd04eeEHg1aHip27MpYSKi2t4B44BoeE2wrr6oOpv5qQgkX4bf8jev0VhF94V3V+kVTtgkJ7Tyv2eTx27V21Di2t4B44BoeEISjI2OZYmZ728KHz4hWhv3Nm/loM9Bd2xtutJj/McuzeVFGljaiGXkw7HxU6WFx85x7B+UiqLsVK4sMOgZN26yEoyNjmWJmefDdeX3Mjwc+g1RyZrZVGuHXdOHnhB4NWh4qduzKWEiotreAeOAaHhCEoyNjmWJmekIJF+G3/I3r9FYRfeFd1fpFU7YJCe08r9nk8du1dtQ4treAeOAaHhD6Kgc2VSAFUsjDAqp2er8VzZv5aDPQXdsbbrSY/zHLsDungt1Sk+GZMOx8VOlhcfOcewflIqi7FSuLDDoGTdus+ioHNlUgBVHw3Xl9zI8HPoNUcma2VRrh13Th54QeDVoeKnbsylhIqLa3gHjgGh4Q+ioHNlUgBVMbAxh4ChHbY/RWEX3hXdX6RVO2CQntPK/Z5PHbtXbUOLa3gHjgGh4Q8vRfSlP3Xlu+Aw88h1+qgc2b+Wgz0F3bG260mP8xy7M20yYBD0+yuTDsfFTpYXHznHsH5SKouxUriww6Bk3brPL0X0pT915Z8N15fcyPBz6DVHJmtlUa4dd04eeEHg1aHip27MpYSKi2t4B44BoeEPL0X0pT915aQgkX4bf8jev0VhF94V3V+kVTtgkJ7Tyv2eTx27V21Di2t4B44BoeEp76jQyGhQIrGEr2GDogyGr8moznftTIfnTyGl7XOvJW9VAnZzGLAjzvIDiLg5HTXBzHh9O5tzbFtL4kteGoW9kDOsBRh6sy0MbJVoRMIBPM/Ihq7mPhE6+YAUiEDWsbM5jCgU9BtVDCZMcyRgSdOPg1d/ioc+aXdfJi31fRgzP3OVn6zLd6O3rtbSxC+JZMV5jCgU9BtVDCZMcyRgSdOPhKLArCMmS1xcpvaXIZ0yVD2oZKauXn6qHdW66DgBsv0iEUg+WNS0JCaaditdzXpmdHZEH6O3O7p+h2n69Py34RtRSJQ+Ih9ikgkIY+uMSYZ5BIQz6M6d7B7zJVpfJKV8AXUbdCIFq6S+juNswirVZC9VAnZzGLAj+xIpdAPGi9GaaQF7OZHkfXavTCzMfPYGwXUbdCIFq6SlbYjG/tycOqkByaSAjgRgTFwnqJ1Sw8Pv6/0aj+sVoHoEwqtq3Q1xDmfDlHwsYN/TPLO2fFAcJCd9A8Wvfy0zpbMNHa9l2QHfo9EQ81V23OuzVTA85KWwLyIznY0esvTta4mVNT9vPIqFt6+GxB5QZbMNHa9l2QHTa46k2q1DzHU6CsIxjoyAXVFo4lFw28jKjTiFe9VOf4qFt6+GxB5QW40NUirCjgKpAcmkgI4EYExcJ6idUsPD7+v9Go/rFaBxe4DEZVoyPmIRSD5Y1LQkJpp2K13NemZ0dkQfo7c7umLfbzZ1+wqA0Dvrw1df4ycMbJVoRMIBPM/Ihq7mPhE6+YAUiEDWsbM5jCgU9BtVDCZMcyRgSdOPrCM2w8EFEgWnnplj+iwaDS+tRxUqz6X7U9ssNRieH1gbgUYM/hMJoRIkdMluvWOGbH0tUeFhEKdcJR5tgefAEtbkp4tD49RMRuDn4jYnulVo2fPTai4GoVx11oYxVYpu3a6+4/3fAjI0avx/Z2P28tQ1UalTWlARSeTXifgZLf9/zEta5s4mZnwqNrhRQmBgzmfDlHwsYN/9ASkbFW+4UnMCaPIsVw1Yc4qJhH90Dd0nA5AZPMiJocnFp9giT+aPiLegHRLM0e4ifalf/oxbmwe5ffyLK8JoImwyK+pCOSo5gBSIQNaxsw5HDMDm4UIXd3JNmeVjTT7H+tKa4wnEWJyIr6euU4z0EzyztnxQHCQnfQPFr38tM6f016/5GSTHuQSEM+jOnew8bCqHnT5xgKZfn1plXFG7I3f1fshdrQbn9Nev+Rkkx5FmjdIzUacCH7EQqL5RclUNyNa3SE0XHMjt561VxopXBcYsboTS5SFI7eetVcaKVxrP8xbmAQWi5fieLs7NTnDibDIr6kI5KjmAFIhA1rGzOYwoFPQbVQwCA/axvFljpB2G1F7wY12GRFjdwYNBLjym24U2AdpzUSvbIKH/XZXzOMrbSfAkciqIfNc1NOO4wkxslWhEwgE83YbUXvBjXYZvWxgnumZiWwIVdZGXfdowjwQXqYiTK8Cb1VD2tCtpzBP1oFi1zIk7CbJVWvOld+Ql49eIO7Lbnyt7JNYlukpg0jd9Kj3SaetSCQhj64xJhmZtEQpeai5Fez+hHwtH8i4evvcHFBqNDMPCxbC4XQ89ez+hHwtH8i4FmbsdADXs99BQUBt+Bbq/UgkIY+uMSYZvWxgnumZiWwWZux0ANez33Th6KZlYiHHSCQhj64xJhkt4rp3gqs8KqxGwVFv0cuQJzmiJYkhMcFXZANlCRUKEXRTmfw1IZpLpllGCMQqCZgdoJKDD6Czi/l3M6NtPn/guNiHIUTdTUz1V1RYOlhwoBaTCsKX/1JarKh3ykT6kt/RE9XiYTLUKFDVRqVNaUBFw/qjcW9S0wyRzLwmyIkh0C1dRCZU0l3hTwTXYCRLwv8="/>
  <p:tag name="MENTOGRAPHOPTIONS" val="/piyB5pUgjkR1Mt+wiYOnlO5jXdb7sKbyqvtCFY2tuEdL4RmnYMQW2KrfthZ07fSxdOgYA/FEibBa6eXkXIddKZ9tUAauUoDM5LcS/8jfC5zSSRVAMAqsUv6YuZdhi8CrxxYvm71S+ewvZ4oydXhC0Uz313xGP0w1F/QqsKW8ZZCQw8yZ385n+BfPNF3XWYdyqvtCFY2tuFgNhQZgr2LrMqr7QhWNrbhJTAWDSuvopbgAOCEJtJk2+p0ace3nGGuatWCFXlrb799axEcT+ZUkqFBxGeTIcVAE+mptDbzpi5IUhswsUG6D0rXMKf0vUUppqHX7j2PsUBrhpO8O5PzYBEmOIfkiWXAJEgmGdZmzw/jwh05Su9nGhykLn8/7wWyRsakorSYiWvA/HtVsUWnh0hEIjhHVx9EzTV3eF+KMQSiDQx5emq/Yb1UCdnMYsCP34ucoWi2ApER3i5Fe4too9EouvJ6zqXMi11D9ER6P+v2sbGpvTjLrCTs8lDMlYUQ905+6nqNnL46h0yTc4V9A+a/NBPCCHtPyl95VVfiiclZq/WTRSDqdOwqEjR1lGi7J7604BMxGCWiDQx5emq/Yb1UCdnMYsCPZjvJDX58SoWs7Bb2/8nT7D7PFP9d5H3eIcTE92zq3GXA/HtVsUWnhybF5Us9V/liJzxzTtdL9xck7PJQzJWFEHczuwg6qU7HjseR2usAFO4e8wtU0Nveaubaz/dNLe413NgqpRhyeacnteDKfqD3avIwAOdmY2ENW2U65ZmprN29VAnZzGLAj2Y7yQ1+fEqFBqhQ29c1iiHPvl7yujsMZBspwNm6KnlJ1z99KkI+ujcz3CpjJljRc5x41DzQZqJbUHmtHyxyib0Kc8WT6keGuKiWHTNvDdJEwVrNGNvkTpcYjzeV+gdbAdEouvJ6zqXMTQbnnTB7+ZnNNXd4X4oxBMc4KIaAQafMt4e2QItMCAdsReF6XXQBOWkBLggvf/klz75e8ro7DGS7hGarPOF7YfvxyFCXIzpkM9wqYyZY0XPar5HnLYyMAFB5rR8scom9CnPFk+pHhrhdsDrkl0hZLMD8e1WxRaeHEh5SRSHrfBom6ESllDOi1Vit+p49W73LEh5SRSHrfBrfi5yhaLYCkSenD2p5HRsXIVQBaqphXZ3bCuvqg6m/mhkBC0hRN2yRulQJ/jN4S1l0sVNOCHyNoDPcKmMmWNFzWRv3W4Zbry95QByaEkHeKmCz4BHB+Xi1+D3mGeKZ5hHA/HtVsUWnh9sK6+qDqb+aIvxIP5nYz0VYrfqePVu9y9sK6+qDqb+a34ucoWi2ApEnpw9qeR0bFxP+TXILGQGj0Si68nrOpcyv3tFrk2IQO45rU/yPDSpXJOzyUMyVhRBkxcPlfLYzhTqHTJNzhX0DYXvtdW5NLqqnYqOKRtcGOwJKcElsHDTsz75e8ro7DGThCti/2GBTyXhlhAzgxCvHWK36nj1bvcshKMjY5liZnienD2p5HRsX34ucoWi2ApER3i5Fe4too9EouvJ6zqXMAkpwSWwcNOz2sbGpvTjLrCTs8lDMlYUQ3lRRpY2ohl46h0yTc4V9A+a/NBPCCHtPyl95VVfiicmVLKRlv3kEoOwqEjR1lGi7J7604BMxGCWf89IGRdpjmL1UCdnMYsCPZjvJDX58SoWs7Bb2/8nT7KKM4I08wC95IcTE92zq3GXA/HtVsUWnhz6Kgc2VSAFUw0OMXxeP9E4k7PJQzJWFEA7p4LdUpPhmCnPFk+pHhrge8wtU0Nveaubaz/dNLe419krz2z4MivgnteDKfqD3avIwAOdmY2ENU46O+e+jP8y9VAnZzGLAj2Y7yQ1+fEqFBqhQ29c1iiHPvl7yujsMZK7hgsjqrCmt1z99KkI+ujcz3CpjJljRc9wFOIzdbnJfUHmtHyxyib0Kc8WT6keGuKiWHTNvDdJE8tvu+okCaXcYjzeV+gdbAdEouvJ6zqXMv0yyHeIgSq/NNXd4X4oxBNK5QSReR71Xt4e2QItMCAdsReF6XXQBOWkBLggvf/klz75e8ro7DGTiZ6BvDtyroPvxyFCXIzpkM9wqYyZY0XNUdE31N1Kn/FB5rR8scom9CnPFk+pHhrhdsDrkl0hZLMD8e1WxRaeHPL0X0pT915Ym6ESllDOi1Vit+p49W73LPL0X0pT915bfi5yhaLYCkSenD2p5HRsXIVQBaqphXZ2nvqNDIaFAihkBC0hRN2yROyDY1oaTzyCkZ9fItHpJM1it+p49W73Lp76jQyGhQIonpw9qeR0bF9+LnKFotgKREd4uRXuLaKPRKLryes6lzAb+t6nPnKyj9rGxqb04y6wk7PJQzJWFEA1d/ioc+aXdOodMk3OFfQPmvzQTwgh7T8pfeVVX4onJOyDY1oaTzyDsKhI0dZRouye+tOATMRglBufHb+Lbip69VAnZzGLAj2Y7yQ1+fEqFrOwW9v/J0+y01a6XXnyFDSHExPds6txlwPx7VbFFp4cInnp5EyGeN801d3hfijEEDc7px93wBuq3h7ZAi0wIB2xF4XpddAE5aQEuCC9/+SXPvl7yujsMZNFDX2VkzMPT+/HIUJcjOmQz3CpjJljRc11CF/2rX9HZUHmtHyxyib0Kc8WT6keGuF2wOuSXSFkswPx7VbFFp4cInnp5EyGeNyboRKWUM6LVWK36nj1bvcsInnp5EyGeN9+LnKFotgKRJ6cPankdGxchVAFqqmFdnegTCq2rdDXEGQELSFE3bJFcfQdEb/MEV6Rn18i0ekkzWK36nj1bvcvoEwqtq3Q1xCenD2p5HRsX34ucoWi2ApER3i5Fe4too9EouvJ6zqXMIy8NKPc4REL2sbGpvTjLrCTs8lDMlYUQfAOvKDIA9Xc6h0yTc4V9A+a/NBPCCHtPyl95VVfiiclcfQdEb/MEV+wqEjR1lGi7J7604BMxGCW27BYhlWTJfL1UCdnMYsCPZjvJDX58SoWs7Bb2/8nT7D7PFP9d5H3ei11D9ER6P+vPvl7yujsMZKpL/6X7D3pCpGfXyLR6STNYrfqePVu9y8XuAxGVaMj5eUAcmhJB3ipgs+ARwfl4tfg95hnimeYRwPx7VbFFp4fF7gMRlWjI+fvxyFCXIzpkM9wqYyZY0XNuptiXUc/BTL1UCdnMYsCPZjvJDX58SoUGqFDb1zWKIc++XvK6Owxkqkv/pfsPekLsKhI0dZRouye+tOATMRglW2U65ZmprN33Tn7qeo2cvjqHTJNzhX0DOuyBZIWvNf0uUWvmXonjVFj2uhcSsuHB9Xj56+3eKa87aq9c1bxSNmrqRQNQ4sCQLlFr5l6J41RY9roXErLhwRN2P682UJSHw5LNHbEu5SvPovq5/CuvBsft/1P7irWkOIZvZVMWfwqvu5ialGe8uvV4+evt3imvTdzv/clqHvjSd0oC63CSw/ytYjw/9XsdwiDChfJFObJHC9vkglUH3UL27OA6HPVu+S89gz1m4xUJLrJTgeGraA9W3fArHz9V0ndKAutwksO4s1hCLYM8cs+iqT16nQksl6yDpqQ7SRvEqGyS+ejdyGD9Dya+qPeP80CH93PGIGrEqGyS+ejdyEjvrdKAoKbOyqvtCFY2tuEmyVVrzpXfkCx979JU+eYu/uerEmi6CLhamLNpnDeWpRfEWznTfjixz75e8ro7DGSfFf9kC+yITZn9aaZo3sLi/H195EQmC1GgaXSsqjJYHTCXF8W94vI/JslVa86V35BI8+QSsJ8620O8uwIOCqgGz75e8ro7DGTnnsqTrqtl1xfEWznTfjixBzHh9O5tzbH1vSZtNIFNbSbJVWvOld+Q7DD7qK0egr9WG1AgkS86lkkUJlA47F06JslVa86V35BEjEmA7sWPIvrDpJhLeYu6hhmvPElTgnyUtJei3DNC5vZ5PHbtXbUO4QFk0e5nsE2whTr1JwzAYLQUKrB3DJyPYwa50Fowxyrpxlx2PhuPFKX6xxIFVQW/nSuoilzH81OhqP5XwxY6Ux5FUMrdZSeG34ucoWi2ApGCCeJwtZNaHjaTlPUIl74WHkVQyt1lJ4bfi5yhaLYCkYzay6i7CijshEQVt8xib0ceRVDK3WUnhienD2p5HRsXJ6cPankdGxcnpw9qeR0bFy9hSjoTXIYQARzVy1wQ1uD/OI98XgBiAcJAJ29z6+uFqnDoHk7GQndTa4SBZ4VT8f7nqxJougi4UFbIdfaQxX5yLx2Hpuqo0DDhcYltJ4Z6z75e8ro7DGQO5wH8ohh+/XIvHYem6qjQMOFxiW0nhnqysiBPt1xhnFBWyHX2kMV+ci8dh6bqqNAw4XGJbSeGeslTFJxZl8TRurJTCzvEm4MFq33ctQ6Wy4K5EWeB6jzzgzTvW0Iy6TTrEdcaEKnwz4K5EWeB6jzzC9tnuEmWz822QGiZYF8boE8E12AkS8L/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OGRAPH" val="/piyB5pUgjkR1Mt+wiYOnlO5jXdb7sKbyqvtCFY2tuEgy1I23OEF8w9/5AUmYRTPveU7PL5mPsaKEKoJeDPjj/nJtqF2JutL/iYghipmhwg0e+aLf1IEBJn4IQqDpM+QtKYU/2oy2FimU6OS2F5c8DAEyl6SWmg8plOjktheXPC/WhFx8b4CPrK1UJiJihdC0avx/Z2P28tu4iy8VN98h4CvE7l7kTrCp2KjikbXBjtjwDkrZXkeHHgxa0e5sZP4vNZ2QD8U1kbPMjpdlo9t7X8G7C3Sblnj1NnxL8Od33ElyPXJTE4l4udyneEaADGQFHni8RWZJaPRwUqs6G1UU8++XvK6OwxknesQy35sqOAqcN4mAhFfaSTs8lDMlYUQ905+6nqNnL5gs+ARwfl4tfg95hnimeYRwPx7VbFFp4dIRCI4R1cfRCL8SD+Z2M9FWK36nj1bvctIRCI4R1cfRN+LnKFotgKRJ6cPankdGxcT/k1yCxkBo9EouvJ6zqXMi11D9ER6P+uOa1P8jw0qVyTs8lDMlYUQ905+6nqNnL46h0yTc4V9A2F77XVuTS6qp2KjikbXBjshUeeZWvN6fM++XvK6OwxkGynA2boqeUkmo447WkNKKBtENVSy7YL+zTV3eF+KMQRbZTrlmams3b1UCdnMYsCPJ6cPankdGxdpAS4IL3/5Jc++XvK6OwxkGynA2boqeUn78chQlyM6ZDPcKmMmWNFznHjUPNBmoltQea0fLHKJvQpzxZPqR4a4XbA65JdIWSzA/HtVsUWnhybF5Us9V/liJuhEpZQzotVYrfqePVu9yybF5Us9V/li34ucoWi2ApEnpw9qeR0bFyFUAWqqYV2dEh5SRSHrfBoZAQtIUTdskRvRz99MTnShsbKIZaVEuCzu/lLg2nqmBCTs8lDMlYUQTQbnnTB7+ZmOx5Ha6wAU7h7zC1TQ295q5trP900t7jUb0c/fTE50oSe14Mp+oPdq8jAA52ZjYQ3HOCiGgEGnzL1UCdnMYsCPZjvJDX58SoUGqFDb1zWKIc++XvK6Owxku4Rmqzzhe2HXP30qQj66NzPcKmMmWNFz2q+R5y2MjABQea0fLHKJvQpzxZPqR4a4qJYdM28N0kRzCbdC6apjhhiPN5X6B1sB0Si68nrOpcxqEt9bcZVnseAOdXH2fTihM9wqYyZY0XNZG/dbhluvL1B5rR8scom9CnPFk+pHhrj4PeYZ4pnmEcD8e1WxRaeH2wrr6oOpv5oi/Eg/mdjPRVit+p49W73L2wrr6oOpv5rfi5yhaLYCkSenD2p5HRsXE/5NcgsZAaPRKLryes6lzK/e0WuTYhA7jmtT/I8NKlck7PJQzJWFEGTFw+V8tjOFOodMk3OFfQNhe+11bk0uqqdio4pG1wY7AkpwSWwcNOzPvl7yujsMZOEK2L/YYFPJ32ILw0frS+BWsn9v3Mb9XiTs8lDMlYUQJKDAE9ATkWJJqm2oxlGFVY7HkdrrABTu+D3mGeKZ5hHA/HtVsUWnhyEoyNjmWJmeIvxIP5nYz0VYrfqePVu9yyEoyNjmWJme34ucoWi2ApEnpw9qeR0bFxP+TXILGQGj0Si68nrOpcwCSnBJbBw07I5rU/yPDSpXJOzyUMyVhRDeVFGljaiGXjqHTJNzhX0DYXvtdW5NLqqnYqOKRtcGO016Hcv2sRpoz75e8ro7DGSu4YLI6qwprWpS7QmCp3XNabft7TsxD/Ik7PJQzJWFEIiE/MMdX96bX0/9InHmGWRfT/0iceYZZM4nc2I1AQn05trP900t7jX2SvPbPgyK+Ce14Mp+oPdq8jAA52ZjYQ1Tjo7576M/zL1UCdnMYsCPZjvJDX58SoUGqFDb1zWKIc++XvK6OwxkruGCyOqsKa3XP30qQj66NzPcKmMmWNFz3AU4jN1ucl9Qea0fLHKJvQpzxZPqR4a4qJYdM28N0kTy2+76iQJpdxiPN5X6B1sB0Si68nrOpcwI8eckFzrnZZZhCfbeLr5VG/2SWiXL/a4z3CpjJljRc1R0TfU3Uqf8s/HbTVGmtcoUDqxpzeL/0vg95hnimeYRwPx7VbFFp4c8vRfSlP3XliL8SD+Z2M9FWK36nj1bvcs8vRfSlP3Xlt+LnKFotgKRJ6cPankdGxcT/k1yCxkBo9EouvJ6zqXMpCBBpvGLV86Oa1P8jw0qVyTs8lDMlYUQzbTJgEPT7K46h0yTc4V9A2F77XVuTS6qp2KjikbXBjsG/repz5yso8++XvK6OwxkjwpqlvWzurcqcN4mAhFfaSTs8lDMlYUQWe+kryZDhekMSXqUSrm310DcL1OS/vBP+D3mGeKZ5hHA/HtVsUWnh6e+o0MhoUCKIvxIP5nYz0VYrfqePVu9y6e+o0MhoUCK34ucoWi2ApEnpw9qeR0bFxP+TXILGQGj0Si68nrOpcwG/repz5yso45rU/yPDSpXJOzyUMyVhRANXf4qHPml3TqHTJNzhX0DYXvtdW5NLqqnYqOKRtcGOxKLArCMmS1xz75e8ro7DGTRQ19lZMzD0ypw3iYCEV9pJOzyUMyVhRDRi1lI+VsP3wxJepRKubfXQNwvU5L+8E/4PeYZ4pnmEcD8e1WxRaeHCJ56eRMhnjci/Eg/mdjPRVit+p49W73LCJ56eRMhnjffi5yhaLYCkSenD2p5HRsXE/5NcgsZAaPRKLryes6lzBKLArCMmS1xjmtT/I8NKlck7PJQzJWFEGqOgc6Rqvv5OodMk3OFfQNhe+11bk0uqqdio4pG1wY7Iy8NKPc4RELPvl7yujsMZHUIUS2a6KCJKnDeJgIRX2kk7PJQzJWFECZavjtaXa0KQbeUJ6NBxw4e8wtU0Nveaubaz/dNLe41XH0HRG/zBFcnteDKfqD3avIwAOdmY2ENtuwWIZVkyXy9VAnZzGLAj2Y7yQ1+fEqFBqhQ29c1iiHPvl7yujsMZHUIUS2a6KCJ1z99KkI+ujcz3CpjJljRc3pAoGtmyebDUHmtHyxyib0Kc8WT6keGuKiWHTNvDdJE2MqUSthFsRIhxMT3bOrcZcD8e1WxRaeHxe4DEZVoyPkqcN4mAhFfaSTs8lDMlYUQsIzbDwQUSBbZ9xx6V49cZxJPvbxU13BtMksiRyD+EwrPvl7yujsMZKpL/6X7D3pCJ7Xgyn6g92ryMADnZmNhDVtlOuWZqazd905+6nqNnL46h0yTc4V9A+a/NBPCCHtPyl95VVfiicnc2CqlGHJ5p4tdQ/REej/rjmtT/I8NKlck7PJQzJWFELCM2w8EFEgW34ucoWi2ApEnpw9qeR0bFzTxx824eVwNg+hkBbguhGo0DntTSltXRDiGb2VTFn8KR2BI6olfJnU08cfNuHlcDYPoZAW4LoRqaupFA1DiwJBuBRgz+EwmhFAjSEmmIJGu6TQmststbKO+tRxUqz6X7RUf54aGpA0cKJI4UDYGxjQ4hm9lUxZ/CmzqG0/VTDDRVuJHKorGx/8SHg8vXNVHuFTxACIgVe+8fN9Nhkt/TrOhI5Kl/z35Y6B1qZyuekZTyAKSIKREu/QfqSWhLWwSBMwKi8QoeDW/H883C+yvyCBZRIW0kynVRCbJVWvOld+QY1Sa9vmHoFPKq+0IVja24SbJVWvOld+QjhpxAkohnBr+56sSaLoIuFqYs2mcN5alF8RbOdN+OLFdfbjtGHdOBcv70We1o5UXRINvmiE4QwY5965dbLezgHFYHlWUYSR3ZTAaCi2cQ4VYWl4qjhZ+oMfCtt1o2+X8RhIklPGLhB1amLNpnDeWpRfEWznTfjixsrIgT7dcYZxAY+ZkStYECa/Jx+AVQUs6RINvmiE4QwZulL94NCSEecaDbHY4A0QIfN9Nhkt/TrMXxFs50344sR2GgXnOAClqDag+2RCoFu+f016/5GSTHhfEWznTfjixdODiYRBU21AEclsHKc9gvuX8qg0NyzqhSIQ43aJoodEqFt6+GxB5QUL27OA6HPVuqWGrNi1jLib6w6SYS3mLuovB+VAEV5tQfIir3QCjB6fakTZ+UiEA15H+lb1eVGdUWK36nj1bvctQea0fLHKJvUkUQk/6fzMDMwb1iYgHg4NYrfqePVu9y1B5rR8scom9HvMLVNDb3mqgLvPY4GN+qlit+p49W73LeUAcmhJB3ioKc8WT6keGuApzxZPqR4a42jrRRRSFqP+v5w3JQ+ogIGSqP7bz3yxfqbfoT9R+fpkW+JMoX6/YE1WafnmPRJvxpfrHEgVVBb+dK6iKXMfzUwWrfdy1DpbL8WNARbem0TEZAQtIUTdskQFcrvNSRcl9Bat93LUOlsvxY0BFt6bRMagyh+Kwrg1fz8ZID3E5AW0Fq33ctQ6Wy/FjQEW3ptExC9tnuEmWz82EB0qeMuXjYQDI+ycESUmTDoplLrWYG/wA4KBcvLDDd1gNlv5Rxuv8DoplLrWYG/zAzzsxwHSNY81Uk1Bmu7RlNeAVCA/I1T8=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OGRAPH" val="/piyB5pUgjkR1Mt+wiYOnlO5jXdb7sKbyqvtCFY2tuEdL4RmnYMQW2KrfthZ07fSxdOgYA/FEibBa6eXkXIddKZ9tUAauUoDM5LcS/8jfC5zSSRVAMAqsUv6YuZdhi8CrxxYvm71S+ewvZ4oydXhC0Uz313xGP0w1F/QqsKW8ZZCQw8yZ385n+BfPNF3XWYdyqvtCFY2tuFgNhQZgr2LrMqr7QhWNrbhJTAWDSuvopbgAOCEJtJk2+p0ace3nGGuatWCFXlrb799axEcT+ZUkqFBxGeTIcVAE+mptDbzpi5IUhswsUG6D0rXMKf0vUUppqHX7j2PsUBrhpO8O5PzYBEmOIfkiWXAJEgmGdZmzw/jwh05Su9nGhykLn8/7wWyRsakorSYiWvA/HtVsUWnh0hEIjhHVx9EzTV3eF+KMQSiDQx5emq/Yb1UCdnMYsCP34ucoWi2ApER3i5Fe4too9EouvJ6zqXMi11D9ER6P+v2sbGpvTjLrCTs8lDMlYUQ905+6nqNnL46h0yTc4V9A+a/NBPCCHtPyl95VVfiiclZq/WTRSDqdOwqEjR1lGi7J7604BMxGCWiDQx5emq/Yb1UCdnMYsCPZjvJDX58SoWs7Bb2/8nT7D7PFP9d5H3eIcTE92zq3GXA/HtVsUWnhybF5Us9V/liJzxzTtdL9xck7PJQzJWFEHczuwg6qU7HjseR2usAFO4e8wtU0Nveaubaz/dNLe413NgqpRhyeacnteDKfqD3avIwAOdmY2ENW2U65ZmprN29VAnZzGLAj2Y7yQ1+fEqFBqhQ29c1iiHPvl7yujsMZBspwNm6KnlJ1z99KkI+ujcz3CpjJljRc5x41DzQZqJbUHmtHyxyib0Kc8WT6keGuKiWHTNvDdJEwVrNGNvkTpcYjzeV+gdbAdEouvJ6zqXMTQbnnTB7+ZnNNXd4X4oxBMc4KIaAQafMt4e2QItMCAdsReF6XXQBOWkBLggvf/klz75e8ro7DGS7hGarPOF7YfvxyFCXIzpkM9wqYyZY0XPar5HnLYyMAFB5rR8scom9CnPFk+pHhrhdsDrkl0hZLMD8e1WxRaeHEh5SRSHrfBom6ESllDOi1Vit+p49W73LEh5SRSHrfBrfi5yhaLYCkSenD2p5HRsXIVQBaqphXZ3bCuvqg6m/mhkBC0hRN2yRulQJ/jN4S1l0sVNOCHyNoDPcKmMmWNFzWRv3W4Zbry95QByaEkHeKmCz4BHB+Xi1+D3mGeKZ5hHA/HtVsUWnh9sK6+qDqb+aIvxIP5nYz0VYrfqePVu9y9sK6+qDqb+a34ucoWi2ApEnpw9qeR0bFxP+TXILGQGj0Si68nrOpcyv3tFrk2IQO45rU/yPDSpXJOzyUMyVhRBkxcPlfLYzhTqHTJNzhX0DYXvtdW5NLqqnYqOKRtcGOwJKcElsHDTsz75e8ro7DGThCti/2GBTyXhlhAzgxCvHWK36nj1bvcshKMjY5liZnienD2p5HRsX34ucoWi2ApER3i5Fe4too9EouvJ6zqXMAkpwSWwcNOz2sbGpvTjLrCTs8lDMlYUQ3lRRpY2ohl46h0yTc4V9A+a/NBPCCHtPyl95VVfiicmVLKRlv3kEoOwqEjR1lGi7J7604BMxGCWf89IGRdpjmL1UCdnMYsCPZjvJDX58SoWs7Bb2/8nT7KKM4I08wC95IcTE92zq3GXA/HtVsUWnhz6Kgc2VSAFUw0OMXxeP9E4k7PJQzJWFEA7p4LdUpPhmCnPFk+pHhrge8wtU0Nveaubaz/dNLe419krz2z4MivgnteDKfqD3avIwAOdmY2ENU46O+e+jP8y9VAnZzGLAj2Y7yQ1+fEqFBqhQ29c1iiHPvl7yujsMZK7hgsjqrCmt1z99KkI+ujcz3CpjJljRc9wFOIzdbnJfUHmtHyxyib0Kc8WT6keGuKiWHTNvDdJE8tvu+okCaXcYjzeV+gdbAdEouvJ6zqXMv0yyHeIgSq/NNXd4X4oxBNK5QSReR71Xt4e2QItMCAdsReF6XXQBOWkBLggvf/klz75e8ro7DGTiZ6BvDtyroPvxyFCXIzpkM9wqYyZY0XNUdE31N1Kn/FB5rR8scom9CnPFk+pHhrhdsDrkl0hZLMD8e1WxRaeHPL0X0pT915Ym6ESllDOi1Vit+p49W73LPL0X0pT915bfi5yhaLYCkSenD2p5HRsXIVQBaqphXZ2nvqNDIaFAihkBC0hRN2yROyDY1oaTzyCkZ9fItHpJM1it+p49W73Lp76jQyGhQIonpw9qeR0bF9+LnKFotgKREd4uRXuLaKPRKLryes6lzAb+t6nPnKyj9rGxqb04y6wk7PJQzJWFEA1d/ioc+aXdOodMk3OFfQPmvzQTwgh7T8pfeVVX4onJOyDY1oaTzyDsKhI0dZRouye+tOATMRglBufHb+Lbip69VAnZzGLAj2Y7yQ1+fEqFrOwW9v/J0+y01a6XXnyFDSHExPds6txlwPx7VbFFp4cInnp5EyGeN801d3hfijEEDc7px93wBuq3h7ZAi0wIB2xF4XpddAE5aQEuCC9/+SXPvl7yujsMZNFDX2VkzMPT+/HIUJcjOmQz3CpjJljRc11CF/2rX9HZUHmtHyxyib0Kc8WT6keGuF2wOuSXSFkswPx7VbFFp4cInnp5EyGeNyboRKWUM6LVWK36nj1bvcsInnp5EyGeN9+LnKFotgKRJ6cPankdGxchVAFqqmFdnegTCq2rdDXEGQELSFE3bJFcfQdEb/MEV6Rn18i0ekkzWK36nj1bvcvoEwqtq3Q1xCenD2p5HRsX34ucoWi2ApER3i5Fe4too9EouvJ6zqXMIy8NKPc4REL2sbGpvTjLrCTs8lDMlYUQfAOvKDIA9Xc6h0yTc4V9A+a/NBPCCHtPyl95VVfiiclcfQdEb/MEV+wqEjR1lGi7J7604BMxGCW27BYhlWTJfL1UCdnMYsCPZjvJDX58SoWs7Bb2/8nT7D7PFP9d5H3ei11D9ER6P+vPvl7yujsMZKpL/6X7D3pCpGfXyLR6STNYrfqePVu9y8XuAxGVaMj5eUAcmhJB3ipgs+ARwfl4tfg95hnimeYRwPx7VbFFp4fF7gMRlWjI+fvxyFCXIzpkM9wqYyZY0XNuptiXUc/BTL1UCdnMYsCPZjvJDX58SoUGqFDb1zWKIc++XvK6Owxkqkv/pfsPekLsKhI0dZRouye+tOATMRglW2U65ZmprN33Tn7qeo2cvjqHTJNzhX0DOuyBZIWvNf0uUWvmXonjVFj2uhcSsuHB9Xj56+3eKa87aq9c1bxSNmrqRQNQ4sCQLlFr5l6J41RY9roXErLhwRN2P682UJSHw5LNHbEu5SvPovq5/CuvBsft/1P7irWkOIZvZVMWfwqvu5ialGe8uvV4+evt3imvTdzv/clqHvjSd0oC63CSw/ytYjw/9XsdwiDChfJFObJHC9vkglUH3UL27OA6HPVu+S89gz1m4xUJLrJTgeGraA9W3fArHz9V0ndKAutwksO4s1hCLYM8cs+iqT16nQksl6yDpqQ7SRvEqGyS+ejdyGD9Dya+qPeP80CH93PGIGrEqGyS+ejdyEjvrdKAoKbOyqvtCFY2tuEmyVVrzpXfkCx979JU+eYu/uerEmi6CLhamLNpnDeWpRfEWznTfjixz75e8ro7DGSfFf9kC+yITZn9aaZo3sLi/H195EQmC1GgaXSsqjJYHTCXF8W94vI/JslVa86V35BI8+QSsJ8620O8uwIOCqgGz75e8ro7DGTnnsqTrqtl1xfEWznTfjixBzHh9O5tzbH1vSZtNIFNbSbJVWvOld+Q7DD7qK0egr9WG1AgkS86lkkUJlA47F06JslVa86V35BEjEmA7sWPIvrDpJhLeYu6hhmvPElTgnyUtJei3DNC5vZ5PHbtXbUO4QFk0e5nsE2whTr1JwzAYLQUKrB3DJyPYwa50Fowxyrpxlx2PhuPFKX6xxIFVQW/nSuoilzH81OhqP5XwxY6Ux5FUMrdZSeG34ucoWi2ApGCCeJwtZNaHjaTlPUIl74WHkVQyt1lJ4bfi5yhaLYCkYzay6i7CijshEQVt8xib0ceRVDK3WUnhienD2p5HRsXJ6cPankdGxcnpw9qeR0bFy9hSjoTXIYQARzVy1wQ1uD/OI98XgBiAcJAJ29z6+uFqnDoHk7GQndTa4SBZ4VT8f7nqxJougi4UFbIdfaQxX5yLx2Hpuqo0DDhcYltJ4Z6z75e8ro7DGQO5wH8ohh+/XIvHYem6qjQMOFxiW0nhnqysiBPt1xhnFBWyHX2kMV+ci8dh6bqqNAw4XGJbSeGeslTFJxZl8TRurJTCzvEm4MFq33ctQ6Wy4K5EWeB6jzzgzTvW0Iy6TTrEdcaEKnwz4K5EWeB6jzzC9tnuEmWz822QGiZYF8boE8E12AkS8L/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LDECODE" val="~CODE(AAEAAAD/////AQAAAAAAAAAMAgAAAEFNZW50b0xpYiwgVmVyc2lvbj0yLjAuMTYyLjAsIEN1bHR1cmU9bmV1dHJhbCwgUHVibGljS2V5VG9rZW49bnVsbAQBAAAAjAFTeXN0ZW0uQ29sbGVjdGlvbnMuR2VuZXJpYy5MaXN0YDFbW01lbnRvTGliLk1lbnRvbWV0ZXJMaWIrVGlsZGVDb2RlVHlwZSwgTWVudG9MaWIsIFZlcnNpb249Mi4wLjE2Mi4wLCBDdWx0dXJlPW5ldXRyYWwsIFB1YmxpY0tleVRva2VuPW51bGxdXQMAAAAGX2l0ZW1zBV9zaXplCF92ZXJzaW9uBAAAJk1lbnRvTGliLk1lbnRvbWV0ZXJMaWIrVGlsZGVDb2RlVHlwZVtdAgAAAAgICQMAAAAoAAAAKgAAAAcDAAAAAAEAAABAAAAABCRNZW50b0xpYi5NZW50b21ldGVyTGliK1RpbGRlQ29kZVR5cGUCAAAABfz///8kTWVudG9MaWIuTWVudG9tZXRlckxpYitUaWxkZUNvZGVUeXBlCgAAAARUeXBlB1NoYXBlSUQBWAFZBENvZGUFRXh0cmEDVG9wBkhlaWdodARMZWZ0BVdpZHRoBAAAAAEBAAAAACBNZW50b0xpYi5NZW50b21ldGVyTGliK1NoYXBlVHlwZQIAAAAICAgLCwsLAgAAAAX7////IE1lbnRvTGliLk1lbnRvbWV0ZXJMaWIrU2hhcGVUeXBlAQAAAAd2YWx1ZV9fAAgCAAAAAgAAAAIAAAABAAAAAgAAAAYGAAAABn5XS0lEMQoAAAAAAAAAAAAAAAAAAAAAAfn////8////Afj////7////AgAAAAIAAAABAAAAAwAAAAYJAAAABn5XS0lEMgoAAAAAAAAAAAAAAAAAAAAAAfb////8////AfX////7////AgAAAAIAAAABAAAABAAAAAYMAAAABn5XS0lEMwoAAAAAAAAAAAAAAAAAAAAAAfP////8////AfL////7////AgAAAAIAAAABAAAABQAAAAYPAAAABn5XS0lENAoAAAAAAAAAAAAAAAAAAAAAAfD////8////Ae/////7////AgAAAAIAAAABAAAABgAAAAYSAAAABn5XS0lENQoAAAAAAAAAAAAAAAAAAAAAAe3////8////Aez////7////AgAAAAIAAAABAAAABwAAAAYVAAAABn5XS0lENgoAAAAAAAAAAAAAAAAAAAAAAer////8////Aen////7////AgAAAAIAAAABAAAACAAAAAYYAAAABn5XS0lENwoAAAAAAAAAAAAAAAAAAAAAAef////8////Aeb////7////AgAAAAIAAAABAAAACQAAAAYbAAAABn5XS0lEOAoAAAAAAAAAAAAAAAAAAAAAAeT////8////AeP////7////AgAAAAIAAAABAAAACgAAAAYeAAAABn5XS0lEOQoAAAAAAAAAAAAAAAAAAAAAAeH////8////AeD////7////AgAAAAIAAAABAAAACwAAAAYhAAAAB35XS0lEMTAKAAAAAAAAAAAAAAAAAAAAAAHe/////P///wHd////+////wIAAAACAAAAAgAAAAIAAAAGJAAAAAZ+V05BTTEKAAAAAAAAAAAAAAAAAAAAAAHb/////P///wHa////+////wIAAAACAAAAAgAAAAMAAAAGJwAAAAZ+V05BTTIKAAAAAAAAAAAAAAAAAAAAAAHY/////P///wHX////+////wIAAAACAAAAAgAAAAQAAAAGKgAAAAZ+V05BTTMKAAAAAAAAAAAAAAAAAAAAAAHV/////P///wHU////+////wIAAAACAAAAAgAAAAUAAAAGLQAAAAZ+V05BTTQKAAAAAAAAAAAAAAAAAAAAAAHS/////P///wHR////+////wIAAAACAAAAAgAAAAYAAAAGMAAAAAZ+V05BTTUKAAAAAAAAAAAAAAAAAAAAAAHP/////P///wHO////+////wIAAAACAAAAAgAAAAcAAAAGMwAAAAZ+V05BTTYKAAAAAAAAAAAAAAAAAAAAAAHM/////P///wHL////+////wIAAAACAAAAAgAAAAgAAAAGNgAAAAZ+V05BTTcKAAAAAAAAAAAAAAAAAAAAAAHJ/////P///wHI////+////wIAAAACAAAAAgAAAAkAAAAGOQAAAAZ+V05BTTgKAAAAAAAAAAAAAAAAAAAAAAHG/////P///wHF////+////wIAAAACAAAAAgAAAAoAAAAGPAAAAAZ+V05BTTkKAAAAAAAAAAAAAAAAAAAAAAHD/////P///wHC////+////wIAAAACAAAAAgAAAAsAAAAGPwAAAAd+V05BTTEwCgAAAAAAAAAAAAAAAAAAAAABwP////z///8Bv/////v///8CAAAAAgAAAAMAAAACAAAABkIAAAAIfldTQ08xLjIKAAAAAAAAAAAAAAAAAAAAAAG9/////P///wG8////+////wIAAAACAAAAAwAAAAMAAAAGRQAAAAh+V1NDTzIuMgoAAAAAAAAAAAAAAAAAAAAAAbr////8////Abn////7////AgAAAAIAAAADAAAABAAAAAZIAAAACH5XU0NPMy4yCgAAAAAAAAAAAAAAAAAAAAABt/////z///8Btv////v///8CAAAAAgAAAAMAAAAFAAAABksAAAAIfldTQ080LjIKAAAAAAAAAAAAAAAAAAAAAAG0/////P///wGz////+////wIAAAACAAAAAwAAAAYAAAAGTgAAAAh+V1NDTzUuMgoAAAAAAAAAAAAAAAAAAAAAAbH////8////AbD////7////AgAAAAIAAAADAAAABwAAAAZRAAAACH5XU0NPNi4yCgAAAAAAAAAAAAAAAAAAAAABrv////z///8Brf////v///8CAAAAAgAAAAMAAAAIAAAABlQAAAAIfldTQ083LjIKAAAAAAAAAAAAAAAAAAAAAAGr/////P///wGq////+////wIAAAACAAAAAwAAAAkAAAAGVwAAAAh+V1NDTzguMgoAAAAAAAAAAAAAAAAAAAAAAaj////8////Aaf////7////AgAAAAIAAAADAAAACgAAAAZaAAAACH5XU0NPOS4yCgAAAAAAAAAAAAAAAAAAAAABpf////z///8BpP////v///8CAAAAAgAAAAMAAAALAAAABl0AAAAJfldTQ08xMC4yCgAAAAAAAAAAAAAAAAAAAAABov////z///8Bof////v///8CAAAAAgAAAAQAAAACAAAABmAAAAAIfldUSU0xLjIKAAAAAAAAAAAAAAAAAAAAAAGf/////P///wGe////+////wIAAAACAAAABAAAAAMAAAAGYwAAAAh+V1RJTTIuMgoAAAAAAAAAAAAAAAAAAAAAAZz////8////AZv////7////AgAAAAIAAAAEAAAABAAAAAZmAAAACH5XVElNMy4yCgAAAAAAAAAAAAAAAAAAAAABmf////z///8BmP////v///8CAAAAAgAAAAQAAAAFAAAABmkAAAAIfldUSU00LjIKAAAAAAAAAAAAAAAAAAAAAAGW/////P///wGV////+////wIAAAACAAAABAAAAAYAAAAGbAAAAAh+V1RJTTUuMgoAAAAAAAAAAAAAAAAAAAAAAZP////8////AZL////7////AgAAAAIAAAAEAAAABwAAAAZvAAAACH5XVElNNi4yCgAAAAAAAAAAAAAAAAAAAAABkP////z///8Bj/////v///8CAAAAAgAAAAQAAAAIAAAABnIAAAAIfldUSU03LjIKAAAAAAAAAAAAAAAAAAAAAAGN/////P///wGM////+////wIAAAACAAAABAAAAAkAAAAGdQAAAAh+V1RJTTguMgoAAAAAAAAAAAAAAAAAAAAAAYr////8////AYn////7////AgAAAAIAAAAEAAAACgAAAAZ4AAAACH5XVElNOS4yCgAAAAAAAAAAAAAAAAAAAAABh/////z///8Bhv////v///8CAAAAAgAAAAQAAAALAAAABnsAAAAJfldUSU0xMC4yCgAAAAAAAAAAAAAAAAAAAAABhP////z///8Bg/////v///8AAAAAAAAAAAAAAAAAAAAACgoAAAAAAAAAAAAAAAAAAAAAAYL////8////AYH////7////AAAAAAAAAAAAAAAAAAAAAAoKAAAAAAAAAAAAAAAAAAAAAAGA/////P///wF/////+////wAAAAAAAAAAAAAAAAAAAAAKCgAAAAAAAAAAAAAAAAAAAAABfv////z///8Bff////v///8AAAAAAAAAAAAAAAAAAAAACgoAAAAAAAAAAAAAAAAAAAAAAXz////8////AXv////7////AAAAAAAAAAAAAAAAAAAAAAoKAAAAAAAAAAAAAAAAAAAAAAF6/////P///wF5////+////wAAAAAAAAAAAAAAAAAAAAAKCgAAAAAAAAAAAAAAAAAAAAABeP////z///8Bd/////v///8AAAAAAAAAAAAAAAAAAAAACgoAAAAAAAAAAAAAAAAAAAAAAXb////8////AXX////7////AAAAAAAAAAAAAAAAAAAAAAoKAAAAAAAAAAAAAAAAAAAAAAF0/////P///wFz////+////wAAAAAAAAAAAAAAAAAAAAAKCgAAAAAAAAAAAAAAAAAAAAABcv////z///8Bcf////v///8AAAAAAAAAAAAAAAAAAAAACgoAAAAAAAAAAAAAAAAAAAAAAXD////8////AW/////7////AAAAAAAAAAAAAAAAAAAAAAoKAAAAAAAAAAAAAAAAAAAAAAFu/////P///wFt////+////wAAAAAAAAAAAAAAAAAAAAAKCgAAAAAAAAAAAAAAAAAAAAABbP////z///8Ba/////v///8AAAAAAAAAAAAAAAAAAAAACgoAAAAAAAAAAAAAAAAAAAAAAWr////8////AWn////7////AAAAAAAAAAAAAAAAAAAAAAoKAAAAAAAAAAAAAAAAAAAAAAFo/////P///wFn////+////wAAAAAAAAAAAAAAAAAAAAAKCgAAAAAAAAAAAAAAAAAAAAABZv////z///8BZf////v///8AAAAAAAAAAAAAAAAAAAAACgoAAAAAAAAAAAAAAAAAAAAAAWT////8////AWP////7////AAAAAAAAAAAAAAAAAAAAAAoKAAAAAAAAAAAAAAAAAAAAAAFi/////P///wFh////+////wAAAAAAAAAAAAAAAAAAAAAKCgAAAAAAAAAAAAAAAAAAAAABYP////z///8BX/////v///8AAAAAAAAAAAAAAAAAAAAACgoAAAAAAAAAAAAAAAAAAAAAAV7////8////AV3////7////AAAAAAAAAAAAAAAAAAAAAAoKAAAAAAAAAAAAAAAAAAAAAAFc/////P///wFb////+////wAAAAAAAAAAAAAAAAAAAAAKCgAAAAAAAAAAAAAAAAAAAAABWv////z///8BWf////v///8AAAAAAAAAAAAAAAAAAAAACgoAAAAAAAAAAAAAAAAAAAAAAVj////8////AVf////7////AAAAAAAAAAAAAAAAAAAAAAoKAAAAAAAAAAAAAAAAAAAAAAFW/////P///wFV////+////wAAAAAAAAAAAAAAAAAAAAAKCgAAAAAAAAAAAAAAAAAAAAAL)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OQUESTION" val="UJHh6hBW372GF1w/ttzrB4p8v+wXQd0gSturdOmcsl9+yn8dmsW9QXtWwnnXH45C3z7nPFJ3kaLMwi+bIa+4rnQdaU8X3UDHmCfsejcK4TadCVnYtzJ3w7pn4k1CW/F7ziomEf3QN3SiiIC6R7UkBBalYlpQ1ZX5map19UWp/GS00b4i8QmXjw803kXopBcwI8aFSipMKPths0iJMKWSSrXsiiItF2bA/RWEX3hXdX6RVO2CQntPK/Z5PHbtXbUOLa3gHjgGh4RIRCI4R1cfRMYSvYYOiDIavyajOd+1Mh/5T5mfBs4Ipb1UCdnMYsCPO8gOIuDkdNcHMeH07m3NsW0viS14ahb2QO+vDV1/jJwxslWhEwgE8z8iGruY+ETr5gBSIQNaxszmMKBT0G1UMJkxzJGBJ04+905+6nqNnL58mLfV9GDM/c5WfrMt3o7eu1tLEL4lkxXmMKBT0G1UMJkxzJGBJ04+Bqw7wDTUGhEGCfklztA2wPP75nKT8fo9ftFZzSSLPwTGEr2GDogyGr8moznftTIfkO8lFgDok4e9VAnZzGLAjzvIDiLg5HTXBzHh9O5tzbFtL4kteGoW9hBjzafuY2zzMbJVoRMIBPM/Ihq7mPhE6+YAUiEDWsbM5jCgU9BtVDCZMcyRgSdOPlWJpFX5RkfjfJi31fRgzP3OVn6zLd6O3rtbSxC+JZMV5jCgU9BtVDCZMcyRgSdOPq7EhG/gNf4f04ia96roHlx2+pd2UfMMKTFwnqJ1Sw8Pv6/0aj+sVoESHlJFIet8GjmfDlHwsYN/TPLO2fFAcJCd9A8Wvfy0zmbT95jky4Chfo9EQ81V23OuzVTA85KWwLyIznY0esvTta4mVNT9vPIqFt6+GxB5QWbT95jky4ChTa46k2q1DzHU6CsIxjoyAXVFo4lFw28jKjTiFe9VOf4qFt6+GxB5QXMAcirljBec16RfLc68pkLEb1TZPGgZszFwnqJ1Sw8Pv6/0aj+sVoHbCuvqg6m/mjmfDlHwsYN/TPLO2fFAcJCd9A8Wvfy0znMAcirljBecfo9EQ81V23OuzVTA85KWwLyIznY0esvTta4mVNT9vPIqFt6+GxB5QXMAcirljBecTa46k2q1DzHU6CsIxjoyAXVFo4lFw28jKjTiFe9VOf4qFt6+GxB5Qf6BbYTiYL9rIQ39frK0gor1pjILLO7monKb2lyGdMlQ9qGSmrl5+qj+gW2E4mC/a4hFIPljUtCQmmnYrXc16ZnR2RB+jtzu6XwdmMs6tYe2bUUiUPiIfYpIJCGPrjEmGeQSEM+jOnewe8yVaXySlfAF1G3QiBauki9u7HkulAavvVQJ2cxiwI/sSKXQDxovRmmkBezmR5H12r0wszHz2BsF1G3QiBaukmt59/wiWh8YJApx8ww/uQG1ingucLWayqisxWKd+CNkixAju7ZeQi4xcJ6idUsPD7+v9Go/rFaBPoqBzZVIAVQ5nw5R8LGDf0zyztnxQHCQnfQPFr38tM4A6RwDj34JlH6PREPNVdtzrs1UwPOSlsC8iM52NHrL07WuJlTU/bzyKhbevhsQeUEA6RwDj34JlE2uOpNqtQ8x1OgrCMY6MgF1RaOJRcNvIyo04hXvVTn+KhbevhsQeUF845Q46vsLTq+GeLgn7Bmjc2b+Wgz0F3bG260mP8xy7M20yYBD0+yuTDsfFTpYXHznHsH5SKouxUriww6Bk3brPL0X0pT915Z8N15fcyPBz6DVHJmtlUa4dd04eeEHg1aHip27MpYSKi2t4B44BoeEPL0X0pT915aQgkX4bf8jev0VhF94V3V+kVTtgkJ7Tyv2eTx27V21Di2t4B44BoeEp76jQyGhQIrGEr2GDogyGr8moznftTIfnTyGl7XOvJW9VAnZzGLAjzvIDiLg5HTXBzHh9O5tzbFtL4kteGoW9kDOsBRh6sy0MbJVoRMIBPM/Ihq7mPhE6+YAUiEDWsbM5jCgU9BtVDCZMcyRgSdOPg1d/ioc+aXdfJi31fRgzP3OVn6zLd6O3rtbSxC+JZMV5jCgU9BtVDCZMcyRgSdOPhKLArCMmS1xcpvaXIZ0yVD2oZKauXn6qHdW66DgBsv0iEUg+WNS0JCaaditdzXpmdHZEH6O3O7p+h2n69Py34RtRSJQ+Ih9ikgkIY+uMSYZ5BIQz6M6d7B7zJVpfJKV8AXUbdCIFq6S+juNswirVZC9VAnZzGLAj+xIpdAPGi9GaaQF7OZHkfXavTCzMfPYGwXUbdCIFq6SlbYjG/tycOqkByaSAjgRgTFwnqJ1Sw8Pv6/0aj+sVoHoEwqtq3Q1xDmfDlHwsYN/TPLO2fFAcJCd9A8Wvfy0zpbMNHa9l2QHfo9EQ81V23OuzVTA85KWwLyIznY0esvTta4mVNT9vPIqFt6+GxB5QZbMNHa9l2QHTa46k2q1DzHU6CsIxjoyAXVFo4lFw28jKjTiFe9VOf4qFt6+GxB5QW40NUirCjgKpAcmkgI4EYExcJ6idUsPD7+v9Go/rFaBxe4DEZVoyPmIRSD5Y1LQkJpp2K13NemZ0dkQfo7c7umLfbzZ1+wqA0Dvrw1df4ycMbJVoRMIBPM/Ihq7mPhE6+YAUiEDWsbM5jCgU9BtVDCZMcyRgSdOPrCM2w8EFEgWnnplj+iwaDS+tRxUqz6X7U9ssNRieH1gbgUYM/hMJoRQI0hJpiCRrrH0tUeFhEKdcJR5tgefAEtbkp4tD49RMRuDn4jYnulVo2fPTai4GoVx11oYxVYpu3a6+4/3fAjI0avx/Z2P28tQ1UalTWlARSeTXifgZLf9/zEta5s4mZnwqNrhRQmBgzmfDlHwsYN/9ASkbFW+4UnMCaPIsVw1Yc4qJhH90Dd0nA5AZPMiJocnFp9giT+aPiLegHRLM0e4ifalf/oxbmwe5ffyLK8JoImwyK+pCOSo5gBSIQNaxsw5HDMDm4UIXd3JNmeVjTT7H+tKa4wnEWJyIr6euU4z0EzyztnxQHCQnfQPFr38tM6f016/5GSTHuQSEM+jOnew8bCqHnT5xgKZfn1plXFG7I3f1fshdrQbn9Nev+Rkkx5FmjdIzUacCH7EQqL5RclUNyNa3SE0XHMjt561VxopXBcYsboTS5SFI7eetVcaKVxrP8xbmAQWi5fieLs7NTnDibDIr6kI5KjmAFIhA1rGzOYwoFPQbVQw8I/nbvTCHyZ2G1F7wY12GRFjdwYNBLjym24U2AdpzUSvbIKH/XZXzOMrbSfAkciqIfNc1NOO4wkxslWhEwgE83YbUXvBjXYZvWxgnumZiWwIVdZGXfdowjwQXqYiTK8Cb1VD2tCtpzBP1oFi1zIk7CbJVWvOld+Ql49eIO7Lbnyt7JNYlukpg0jd9Kj3SaetSCQhj64xJhmZtEQpeai5Fez+hHwtH8i4evvcHFBqNDMPCxbC4XQ89ez+hHwtH8i4FmbsdADXs99BQUBt+Bbq/UgkIY+uMSYZvWxgnumZiWwWZux0ANez33Th6KZlYiHHSCQhj64xJhkt4rp3gqs8KqxGwVFv0cuQJzmiJYkhMcFXZANlCRUKEXRTmfw1IZpLpllGCMQqCZgdoJKDD6Czi/l3M6NtPn/guNiHIUTdTUz1V1RYOlhwoBaTCsKX/1JarKh3ykT6kt/RE9XiYTLUKFDVRqVNaUBFw/qjcW9S0wyRzLwmyIkh0C1dRCZU0l3hTwTXYCRLwv8="/>
  <p:tag name="MENTOGRAPHOPTIONS" val="/piyB5pUgjkR1Mt+wiYOnlO5jXdb7sKbyqvtCFY2tuEdL4RmnYMQW3hZvCfKqgO6WLrMhpddnkHj8kVFkGKiWYoEzjSiyYKod6AKOtFUFklt5OYpFpjRx1eCZjOb4Y6680CH93PGIGq85Ge5k5NHu/NAh/dzxiBq1FLkLI2EtjWZ4ptzpbYA284qJhH90Dd0qGIG6r3oNcuolh0zbw3SRLUNtuphHHrQnffPXZdTCWYwqKHKo9nd1/aQaTtl78wW0bvz1vsKjUcZ+5IsU3glfD5wAsYfNrQ4fxQIpJohu9fcexDMBPc5lPTUAHAti3jmDUlFMf0yt0rRKLryes6lzItdQ/REej/rM9wqYyZY0XNenOzVone0C1B5rR8scom9HvMLVNDb3mrm2s/3TS3uNVmr9ZNFIOp0J7Xgyn6g92ryMADnZmNhDaINDHl6ar9hvVQJ2cxiwI9mO8kNfnxKhQaoUNvXNYohz75e8ro7DGSd6xDLfmyo4Nc/fSpCPro3M9wqYyZY0XNenOzVone0C1B5rR8scom9CnPFk+pHhriolh0zbw3SRMwNdLBARNjGGI83lfoHWwHRKLryes6lzAasO8A01BoRBgn5Jc7QNsDz++Zyk/H6PX7RWc0kiz8EzTV3eF+KMQRbZTrlmams3b1UCdnMYsCPJ6cPankdGxdpAS4IL3/5Jc++XvK6OwxkGynA2boqeUn78chQlyM6ZDPcKmMmWNFznHjUPNBmoltQea0fLHKJvQpzxZPqR4a4XbA65JdIWSzA/HtVsUWnhybF5Us9V/liJuhEpZQzotVYrfqePVu9yybF5Us9V/li34ucoWi2ApEnpw9qeR0bFyFUAWqqYV2dEh5SRSHrfBoZAQtIUTdskRvRz99MTnShSuzaR9VbpllDi1zYxMDrU7vcVKxYpGbRJOzyUMyVhRB2B3Mg5YIlwYtCMVMfA4shjseR2usAFO74PeYZ4pnmEcD8e1WxRaeHEh5SRSHrfBoi/Eg/mdjPRVit+p49W73LEh5SRSHrfBrfi5yhaLYCkSenD2p5HRsXE/5NcgsZAaPRKLryes6lzEAAXviAEXrIjmtT/I8NKlck7PJQzJWFEEt4DTwLyqXGOodMk3OFfQNhe+11bk0uqqdio4pG1wY7r97Ra5NiEDvPvl7yujsMZGoac4EdIB/a16RfLc68pkIcDC1kSSOkxFit+p49W73L2wrr6oOpv5qGempo2hAilCenD2p5HRsXaQEuCC9/+SXPvl7yujsMZGoac4EdIB/a+/HIUJcjOmQz3CpjJljRc1kb91uGW68vUHmtHyxyib0Kc8WT6keGuF2wOuSXSFkswPx7VbFFp4fbCuvqg6m/miboRKWUM6LVWK36nj1bvcvbCuvqg6m/mt+LnKFotgKRJ6cPankdGxchVAFqqmFdnSEoyNjmWJmeGQELSFE3bJGVLKRlv3kEoIplJYULdogQJ3Y3fOloz0vNNXd4X4oxBJ/z0gZF2mOYt4e2QItMCAebe3vBTmcPxshhx2eIamM6Ed4uRXuLaKPRKLryes6lzAJKcElsHDTs9rGxqb04y6wk7PJQzJWFEN5UUaWNqIZeOodMk3OFfQPmvzQTwgh7T8pfeVVX4onJlSykZb95BKDsKhI0dZRouye+tOATMRgln/PSBkXaY5i9VAnZzGLAj2Y7yQ1+fEqFrOwW9v/J0+yijOCNPMAveSHExPds6txlwPx7VbFFp4c+ioHNlUgBVERBX0zm1LveWnTGf6/tSCUndjd86WjPS801d3hfijEEU46O+e+jP8y3h7ZAi0wIB//8n2ngTCGAHvMLVNDb3mrm2s/3TS3uNfZK89s+DIr4J7Xgyn6g92ryMADnZmNhDVOOjvnvoz/MvVQJ2cxiwI9mO8kNfnxKhQaoUNvXNYohz75e8ro7DGSu4YLI6qwprdc/fSpCPro3M9wqYyZY0XPcBTiM3W5yX1B5rR8scom9CnPFk+pHhriolh0zbw3SRPLb7vqJAml3GI83lfoHWwHRKLryes6lzKQgQabxi1fOM9wqYyZY0XNUdE31N1Kn/HlAHJoSQd4qYLPgEcH5eLX4PeYZ4pnmEcD8e1WxRaeHPL0X0pT915Yi/Eg/mdjPRVit+p49W73LPL0X0pT915bfi5yhaLYCkSenD2p5HRsXE/5NcgsZAaPRKLryes6lzKQgQabxi1fOjmtT/I8NKlck7PJQzJWFEM20yYBD0+yuOodMk3OFfQNhe+11bk0uqqdio4pG1wY7Bv63qc+crKPPvl7yujsMZI8Kapb1s7q3KnDeJgIRX2kk7PJQzJWFEFnvpK8mQ4XpjseR2usAFO4e8wtU0Nveaubaz/dNLe41OyDY1oaTzyAnteDKfqD3avIwAOdmY2ENBufHb+Lbip69VAnZzGLAj2Y7yQ1+fEqFBqhQ29c1iiHPvl7yujsMZI8Kapb1s7q31z99KkI+ujcz3CpjJljRc2uxROPRrnziUHmtHyxyib0Kc8WT6keGuKiWHTNvDdJE7KrdG6tPMZ8YjzeV+gdbAdEouvJ6zqXMEosCsIyZLXEz3CpjJljRc11CF/2rX9HZeUAcmhJB3ipgs+ARwfl4tfg95hnimeYRwPx7VbFFp4cInnp5EyGeNyL8SD+Z2M9FWK36nj1bvcsInnp5EyGeN9+LnKFotgKRJ6cPankdGxcT/k1yCxkBo9EouvJ6zqXMEosCsIyZLXGOa1P8jw0qVyTs8lDMlYUQao6BzpGq+/k6h0yTc4V9A2F77XVuTS6qp2KjikbXBjsjLw0o9zhEQs++XvK6OwxkdQhRLZrooIkqcN4mAhFfaSTs8lDMlYUQPdDJBt3lJdiOx5Ha6wAU7h7zC1TQ295q5trP900t7jVcfQdEb/MEVye14Mp+oPdq8jAA52ZjYQ227BYhlWTJfL1UCdnMYsCPZjvJDX58SoUGqFDb1zWKIc++XvK6OwxkdQhRLZrooInXP30qQj66NzPcKmMmWNFzekCga2bJ5sNQea0fLHKJvQpzxZPqR4a4qJYdM28N0kTYypRK2EWxEiHExPds6txlwPx7VbFFp4fF7gMRlWjI+Spw3iYCEV9pJOzyUMyVhRCwjNsPBBRIFienD2p5HRsX34ucoWi2ApER3i5Fe4too9EouvJ6zqXMsIzbDwQUSBYi/Eg/mdjPRVit+p49W73Lxe4DEZVoyPlQea0fLHKJvQpzxZPqR4a4XbA65JdIWSzA/HtVsUWnh8XuAxGVaMj51z99KkI+ujcz3CpjJljRc26m2JdRz8FMvVQJ2cxiwI9mO8kNfnxKhdmIGvI4QasovrUcVKs+l+1PbLDUYnh9YG4FGDP4TCaEUCNISaYgka40Ku7eAUvXir61HFSrPpftJWWVMCWi7UiQdVVfu/newjiGb2VTFn8KBqhQ29c1iiE08cfNuHlcDYPoZAW4LoRqXV/LvKFp24huBRgz+EwmhFAjSEmmIJGuoSOSpf89+WObThJK1Oqi6ScuHjt7lJroIhqS1TBEzb4fqSWhLWwSBGuysGaXctdu/X9gyr1LCmqll4D21pnZ6qEjkqX/PfljWUSFtJMp1UTX7dG8Ayt1sBjJOyyUvAVXRINvmiE4Qwbsg11WCDM1xcv70We1o5UXRINvmiE4QwY+ch25C28Bj/NAh/dzxiBqxKhskvno3cgXrD75D2jlcMqr7QhWNrbhJslVa86V35BrV3Dso1+dbMD8e1WxRaeHnkGfXxqLnklEg2+aIThDBs6nD16ZHJBQymBl/9a2IqAEclsHKc9gvsSobJL56N3IyUZJxNAGhfSw6v10NnmlrcD8e1WxRaeHJslVa86V35CyG8fB8P75tNHZEH6O3O7pIhqS1TBEzb7EqGyS+ejdyCh1jf/zfh+tyvF8rdkst8AdLR+Juv8xI8SobJL56N3IlIGv4JJHhBBjBrnQWjDHKlqYs2mcN5alNXxc+Yf8za/mMKBT0G1UMPCP5270wh8m0ndKAutwksN129gJ6O71MdTcPVJT78K/n9Nev+Rkkx7+56sSaLoIuFBWyHX2kMV+hK0Mi50EAH1AWrRQ+9bULGCz4BHB+Xi11lnvonzH2ir6TsRJ1Lf9w0BatFD71tQsYLPgEcH5eLWrNJuKMcokNSK79AdY2MLQE5i9C2x2rW1Jqm2oxlGFVUmqbajGUYVV9pRUMxFSURxkV3X3pn1fgoFeiKFc6NtM30vHR8OUIxYMXOwEiuCDRzLEuObTYfZKGk6f6fSlo2XKq+0IVja24QbLWa1K5nGmVzq3q6kwf+72tElnV8MQPcD8e1WxRaeHBstZrUrmcaZXOrerqTB/7kqaW5cONnFDQ7y7Ag4KqAYGy1mtSuZxplc6t6upMH/u9rRJZ1fDED2DGFj8ogg0NYF1/oXpPM3yci8dh6bqqNCvjT5v7gDc2tGh1v1elaIbci8dh6bqqNCvjT5v7gDc2slTFJxZl8TRKMj3ahV0EZlFcVsn/D7XIQ==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OQUESTION" val="UJHh6hBW372GF1w/ttzrB+vQyZ90Dr0ACfeyUUBC8IZ70Qs/9tmKxYOUtGg+TKjn+bhj0WlLAf/hP5vCVj/ciwplEWEleB/tsy5N+tP1DJYrt+MFOZ5XvLpn4k1CW/F7ziomEf3QN3SiiIC6R7UkBHpaasHPSgSySO1dUW8oRgYxZDCj8t6TFle01989rJdOvs6ZNmf2cya9a8gePQ0rnMuGIq8avbrWs3KlFIn20HxYYfU+N5szIbXsiiItF2bA/RWEX3hXdX6RVO2CQntPK/Z5PHbtXbUOLa3gHjgGh4RIRCI4R1cfRMYSvYYOiDIavyajOd+1Mh/5T5mfBs4Ipb1UCdnMYsCPO8gOIuDkdNcHMeH07m3NsW0viS14ahb2QO+vDV1/jJwxslWhEwgE8z8iGruY+ETr5gBSIQNaxszmMKBT0G1UMJkxzJGBJ04+905+6nqNnL58mLfV9GDM/c5WfrMt3o7eu1tLEL4lkxXmMKBT0G1UMJkxzJGBJ04+3GQsFyOdydm3VC4TJiHdju6TO5ir9AVaMXCeonVLDw+/r/RqP6xWgSbF5Us9V/liOZ8OUfCxg39M8s7Z8UBwkJ30Dxa9/LTOAecrXPULJYR+j0RDzVXbc67NVMDzkpbAvIjOdjR6y9O1riZU1P288ioW3r4bEHlBAecrXPULJYRNrjqTarUPMdToKwjGOjIBdUWjiUXDbyMqNOIV71U5/ioW3r4bEHlBZtP3mOTLgKH2ObdNueNNPX7RWc0kiz8ExhK9hg6IMhq/JqM537UyH25xi23jl0H8vVQJ2cxiwI87yA4i4OR01wcx4fTubc2xbS+JLXhqFvZ2B3Mg5YIlwTGyVaETCATzPyIau5j4ROvmAFIhA1rGzOYwoFPQbVQwmTHMkYEnTj5LeA08C8qlxnyYt9X0YMz9zlZ+sy3ejt67W0sQviWTFeYwoFPQbVQwmTHMkYEnTj5p+qV+OECZrQjq+CTOPVVBxhK9hg6IMhq/JqM537UyH4otHbV+Nn/qvVQJ2cxiwI87yA4i4OR01wcx4fTubc2xbS+JLXhqFvaRFeK6DYUONTGyVaETCATzPyIau5j4ROvmAFIhA1rGzOYwoFPQbVQwmTHMkYEnTj5kxcPlfLYzhXyYt9X0YMz9zlZ+sy3ejt67W0sQviWTFeYwoFPQbVQwmTHMkYEnTj4gllzFnd81mCOrHRn2aMPgJinGZG84reVzZv5aDPQXdsbbrSY/zHLs3lRRpY2ohl5MOx8VOlhcfOcewflIqi7FSuLDDoGTdushKMjY5liZnnw3Xl9zI8HPoNUcma2VRrh13Th54QeDVoeKnbsylhIqLa3gHjgGh4QhKMjY5liZnpCCRfht/yN6/RWEX3hXdX6RVO2CQntPK/Z5PHbtXbUOLa3gHjgGh4Q+ioHNlUgBVJZeb+5iF2/7PDyfXWD4p81pAkqKP7/KTsYSvYYOiDIavyajOd+1Mh+GLZv7I0oGMr1UCdnMYsCPO8gOIuDkdNcHMeH07m3NsW0viS14ahb2iIT8wx1f3psxslWhEwgE8z8iGruY+ETr5gBSIQNaxszmMKBT0G1UMJkxzJGBJ04+Dungt1Sk+GZ8mLfV9GDM/c5WfrMt3o7eu1tLEL4lkxXmMKBT0G1UMJkxzJGBJ04+pCBBpvGLV85ym9pchnTJUPahkpq5efqofOOUOOr7C06IRSD5Y1LQkJpp2K13NemZ0dkQfo7c7ulWpwYxS0Fl021FIlD4iH2KSCQhj64xJhnkEhDPozp3sHvMlWl8kpXwBdRt0IgWrpKVsnEtDSS6Dr1UCdnMYsCP7Eil0A8aL0ZppAXs5keR9dq9MLMx89gbBdRt0IgWrpJBqH02XSvg4aQHJpICOBGBMXCeonVLDw+/r/RqP6xWgae+o0MhoUCKOZ8OUfCxg39M8s7Z8UBwkJ30Dxa9/LTOG0PdXQp02fh+j0RDzVXbc67NVMDzkpbAvIjOdjR6y9O1riZU1P288ioW3r4bEHlBG0PdXQp02fhNrjqTarUPMdToKwjGOjIBdUWjiUXDbyMqNOIV71U5/ioW3r4bEHlBd1broOAGy/Svhni4J+wZo3Nm/loM9Bd2xtutJj/McuxqjoHOkar7+Uw7HxU6WFx85x7B+UiqLsVK4sMOgZN26wieenkTIZ43fDdeX3Mjwc+g1RyZrZVGuHXdOHnhB4NWh4qduzKWEiotreAeOAaHhAieenkTIZ43kIJF+G3/I3r9FYRfeFd1fpFU7YJCe08r9nk8du1dtQ4treAeOAaHhOgTCq2rdDXExhK9hg6IMhq/JqM537UyH5Py9tWnN7wXvVQJ2cxiwI87yA4i4OR01wcx4fTubc2xbS+JLXhqFvYmWr47Wl2tCjGyVaETCATzPyIau5j4ROvmAFIhA1rGzOYwoFPQbVQwmTHMkYEnTj58A68oMgD1d3yYt9X0YMz9zlZ+sy3ejt67W0sQviWTFeYwoFPQbVQwmTHMkYEnTj6wjNsPBBRIFsYSvYYOiDIavyajOd+1Mh+Q7yUWAOiTh/dOfup6jZy+TDsfFTpYXHznHsH5SKouxUriww6Bk3brxe4DEZVoyPl+j0RDzVXbc67NVMDzkpbAvIjOdjR6y9O1riZU1P288ioW3r4bEHlBbjQ1SKsKOAq9VAnZzGLAjzTxx824eVwNg+hkBbguhGo0DntTSltXRDiGb2VTFn8KPRkKqLNKBcXGWXVW/GJSmKHJ+MRxith2PfacC0iKqpbGEr2GDogyGsIgwoXyRTmyx7ZJz5C8kyXMCaPIsVw1Yc4qJhH90Dd0nA5AZPMiJodym9pchnTJUOGMkoCDbePP557Kk66rZdc7yA4i4OR013a6+4/3fAjI0avx/Z2P28tQ1UalTWlARZNLwsR2xRcaM5Xjn958GYnU6jSiWzcNXCVSbBZumHW7Omvxj8ezBI68iM52NHrL04z7RAhMntotKblJoX581lSvbIKH/XZXzHYbUXvBjXYZO8gOIuDkdNcHMeH07m3NsbLyYV/imhO5oNUcma2VRrh13Th54QeDViSZuVMRPZbEXs/iOt1IYXYDkjMNrX5ZzocnVyEl+KfuacljAZK+IEuQJTyZlH0rM488qdwctANHD1bd8CsfP1VCfceKteqJUFIE4wOSJ2B5pMa8YXkkRuc6a/GPx7MEjryIznY0esvTta4mVNT9vPIqFt6+GxB5QR/rSmuMJxFiG3A0dBMLwvf0VDmPRYm+N93JNmeVjTT7JslVa86V35Ds/oR8LR/IuH6PREPNVdtzhFG0HDSoGBCPvK+p+dHNeq8LJIB+NuTIcZAj3dWgVXPS3sJKywYr9q3sk1iW6SmD6cZcdj4bjxQkyj8+I4kFKoJflD2VEY/2/v43BgaoPxhN6TSDjsS5eV1A577QOP3LH33oGSaCERwg7OCD89lb+zGyVaETCATz4yttJ8CRyKoGh7Duw40v0w30iYPGQWQQfDdeX3Mjwc98iKvdAKMHp23z48i5zCvGzW04y255bwi52ryfhn3X5ujgiBrEssKIDjTJVI6+G3DSkwiwa+eReEOP7bDRPbiWRRE/5EtJXHgjGyQaAYQZZ1DVRqVNaUBFCEHn71l7nVglHi2U9VlyFh0xaDED7OkNAh57w4yOsaEss7rGKvlf4BjcrCTv/07EpllGCMQqCZh7x2BKkrKX1HT6/QT7diHvY2+Awmc42HrnnsqTrqtl14wP7wPDTKYu"/>
  <p:tag name="MENTOGRAPHOPTIONS" val="/piyB5pUgjkR1Mt+wiYOnlO5jXdb7sKbyqvtCFY2tuEdL4RmnYMQWyKgxP/u3U2AbhIj1Q4HyXgLN3QU+gcC/4YVCLs8NvfQ3JkxmGCp1v/sYU18uadwqSJCm19qA5lIcQUWFnepgDmce4Yqy+tqKFeCZjOb4Y6680CH93PGIGq85Ge5k5NHu/NAh/dzxiBq1FLkLI2EtjWZ4ptzpbYA284qJhH90Dd0qGIG6r3oNcuolh0zbw3SRLUNtuphHHrQtC+tgEjMCXF6YxXDWMSPXDPMv3V7wvxQzFa5UN++KKaW6BTJPww50m5gUYocq30s3+Pj5iOHPlMtgmC8gKdMoQYNPS9hlESykpzTfN6TDbPRKLryes6lzItdQ/REej/rM9wqYyZY0XNenOzVone0C1B5rR8scom9HvMLVNDb3mrm2s/3TS3uNVmr9ZNFIOp0J7Xgyn6g92ryMADnZmNhDaINDHl6ar9hvVQJ2cxiwI9mO8kNfnxKhQaoUNvXNYohz75e8ro7DGSd6xDLfmyo4Nc/fSpCPro3M9wqYyZY0XNenOzVone0C1B5rR8scom9CnPFk+pHhriolh0zbw3SRMwNdLBARNjGGI83lfoHWwHRKLryes6lzNxkLBcjncnZt1QuEyYh3Y6DfqR+CWhXQ1it+p49W73LJsXlSz1X+WJmO8kNfnxKhWxF4XpddAE5Ed4uRXuLaKPRKLryes6lzCFR55la83p89rGxqb04y6wk7PJQzJWFEFWJpFX5RkfjOodMk3OFfQPmvzQTwgh7T8pfeVVX4onJ3NgqpRhyeafsKhI0dZRouye+tOATMRglW2U65ZmprN29VAnZzGLAj2Y7yQ1+fEqFrOwW9v/J0+xcrE/cNSV08SHExPds6txlwPx7VbFFp4cSHlJFIet8GsXzsUwlpOjHs5TwA5UsVBEz3CpjJljRc9qvkectjIwAvIqV1/nF9A8Kc8WT6keGuB7zC1TQ295q5trP900t7jUb0c/fTE50oSe14Mp+oPdq8jAA52ZjYQ3HOCiGgEGnzL1UCdnMYsCPZjvJDX58SoUGqFDb1zWKIc++XvK6Owxku4Rmqzzhe2HXP30qQj66NzPcKmMmWNFz2q+R5y2MjABQea0fLHKJvQpzxZPqR4a4qJYdM28N0kRzCbdC6apjhhiPN5X6B1sB0Si68nrOpcxp+qV+OECZrQjq+CTOPVVBzTV3eF+KMQQpbdNHtGfiQkulVOKWvnuISkzCV5pPGkdsReF6XXQBORHeLkV7i2ij0Si68nrOpcyv3tFrk2IQO/axsam9OMusJOzyUMyVhRBkxcPlfLYzhTqHTJNzhX0D5r80E8IIe0/KX3lVV+KJybpUCf4zeEtZ7CoSNHWUaLsnvrTgEzEYJSlt00e0Z+JCvVQJ2cxiwI9mO8kNfnxKhazsFvb/ydPssyolKhPS+hwhxMT3bOrcZcD8e1WxRaeHISjI2OZYmZ6orMVinfgjZNKi0Ct0qxuNWK36nj1bvcshKMjY5liZnienD2p5HRsXJgNZVa+zWnJpAS4IL3/5Jc++XvK6Owxk4QrYv9hgU8n78chQlyM6ZDPcKmMmWNFzTooRQUVQfopQea0fLHKJvQpzxZPqR4a4XbA65JdIWSzA/HtVsUWnhyEoyNjmWJmeJuhEpZQzotVYrfqePVu9yyEoyNjmWJme34ucoWi2ApEnpw9qeR0bFyFUAWqqYV2dPoqBzZVIAVQZAQtIUTdskfZK89s+DIr43CaKulaaIic2P4S6OFUNfwYa4V0ADfvbViv04m+P5bdYrfqePVu9yz6Kgc2VSAFUJ6cPankdGxfDC96AXJORFfg95hnimeYRwPx7VbFFp4c+ioHNlUgBVCL8SD+Z2M9FWK36nj1bvcs+ioHNlUgBVN+LnKFotgKRJ6cPankdGxcT/k1yCxkBo9EouvJ6zqXMTXody/axGmiOa1P8jw0qVyTs8lDMlYUQDungt1Sk+GY6h0yTc4V9A2F77XVuTS6qp2KjikbXBjukIEGm8YtXzs++XvK6Owxk4megbw7cq6AqcN4mAhFfaSTs8lDMlYUQ3QmIFGHaBquOx5Ha6wAU7h7zC1TQ295q5trP900t7jUOsWNp44+xGCe14Mp+oPdq8jAA52ZjYQ3SuUEkXke9V71UCdnMYsCPZjvJDX58SoUGqFDb1zWKIc++XvK6Owxk4megbw7cq6DXP30qQj66NzPcKmMmWNFzVHRN9TdSp/xQea0fLHKJvQpzxZPqR4a4qJYdM28N0kQ91xqlY9ycqBiPN5X6B1sB0Si68nrOpcwG/repz5ysozPcKmMmWNFza7FE49GufOJ5QByaEkHeKmCz4BHB+Xi1+D3mGeKZ5hHA/HtVsUWnh6e+o0MhoUCKIvxIP5nYz0VYrfqePVu9y6e+o0MhoUCK34ucoWi2ApEnpw9qeR0bFxP+TXILGQGj0Si68nrOpcwG/repz5yso45rU/yPDSpXJOzyUMyVhRANXf4qHPml3TqHTJNzhX0DYXvtdW5NLqqnYqOKRtcGOxKLArCMmS1xz75e8ro7DGTRQ19lZMzD0ypw3iYCEV9pJOzyUMyVhRDRi1lI+VsP347HkdrrABTuHvMLVNDb3mrm2s/3TS3uNUFv05gmmBK5J7Xgyn6g92ryMADnZmNhDQ3O6cfd8AbqvVQJ2cxiwI9mO8kNfnxKhQaoUNvXNYohz75e8ro7DGTRQ19lZMzD09c/fSpCPro3M9wqYyZY0XNdQhf9q1/R2VB5rR8scom9CnPFk+pHhriolh0zbw3SRAYhKeZt1RPQGI83lfoHWwHRKLryes6lzCMvDSj3OERCM9wqYyZY0XN6QKBrZsnmw3lAHJoSQd4qYLPgEcH5eLX4PeYZ4pnmEcD8e1WxRaeH6BMKrat0NcQi/Eg/mdjPRVit+p49W73L6BMKrat0NcTfi5yhaLYCkSenD2p5HRsXE/5NcgsZAaPRKLryes6lzCMvDSj3OERCjmtT/I8NKlck7PJQzJWFEHwDrygyAPV3OodMk3OFfQNhe+11bk0uqqdio4pG1wY7sIzbDwQUSBYZAQtIUTdskdzYKqUYcnmni11D9ER6P+sz3CpjJljRc26m2JdRz8FMt4e2QItMCAdsReF6XXQBOWkBLggvf/klz75e8ro7DGSqS/+l+w96Qie14Mp+oPdq8jAA52ZjYQ1bZTrlmams3fdOfup6jZy+OodMk3OFfQPmvzQTwgh7T8pfeVVX4onJ3NgqpRhyeaeLXUP0RHo/645rU/yPDSpXJOzyUMyVhRCwjNsPBBRIFt+LnKFotgKRJ6cPankdGxc08cfNuHlcDYPoZAW4LoRqNA57U0pbV0Q4hm9lUxZ/CtUoxpDQOd0rNPHHzbh5XA2D6GQFuC6EamrqRQNQ4sCQbgUYM/hMJoRQI0hJpiCRruk0JrLbLWyjvrUcVKs+l+0VH+eGhqQNHCiSOFA2BsY0OIZvZVMWfwps6htP1Uww0VbiRyqKxsf/Eh4PL1zVR7hU8QAiIFXvvHzfTYZLf06zoSOSpf89+WOgdamcrnpGU8gCkiCkRLv0H6kloS1sEgTMCovEKHg1vx/PNwvsr8ggWUSFtJMp1UQmyVVrzpXfkGNUmvb5h6BTyqvtCFY2tuEmyVVrzpXfkI4acQJKIZwa/uerEmi6CLhamLNpnDeWpRfEWznTfjixXX247Rh3TgXL+9FntaOVF0SDb5ohOEMGOfeuXWy3s4BxWB5VlGEkdxi+ZT74YonpWFpeKo4WfqDHwrbdaNvl/EYSJJTxi4QdWpizaZw3lqUXxFs50344sbKyIE+3XGGcQGPmZErWBAmvycfgFUFLOkSDb5ohOEMGbpS/eDQkhHnGg2x2OANECHzfTYZLf06zF8RbOdN+OLEdhoF5zgApag2oPtkQqBbvn9Nev+Rkkx4XxFs50344sXTg4mEQVNtQBHJbBynPYL7l/KoNDcs6oUiEON2iaKHRKhbevhsQeUFC9uzgOhz1bqlhqzYtYy4m+sOkmEt5i7qLwflQBFebUHyIq90Aowen2pE2flIhANeR/pW9XlRnVFit+p49W73LUHmtHyxyib1JFEJP+n8zAzMG9YmIB4ODWK36nj1bvctQea0fLHKJvR7zC1TQ295qoC7z2OBjfqpYrfqePVu9y3lAHJoSQd4qCnPFk+pHhrgKc8WT6keGuNo60UUUhaj/r+cNyUPqICBkqj+2898sX6m36E/Ufn6ZFviTKF+v2BNVmn55j0Sb8aX6xxIFVQW/nSuoilzH81MFq33ctQ6Wy/FjQEW3ptExGQELSFE3bJEBXK7zUkXJfQWrfdy1DpbL8WNARbem0TGoMofisK4NX8/GSA9xOQFtBat93LUOlsvxY0BFt6bRMQvbZ7hJls/NhAdKnjLl42EAyPsnBElJkw6KZS61mBv8AOCgXLyww3dYDZb+Ucbr/A6KZS61mBv8wM87McB0jWPNVJNQZru0ZTXgFQgPyNU/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OGRAPH" val="/piyB5pUgjkR1Mt+wiYOni+7baFRR24xyqvtCFY2tuF1TqWaZy+Yicqr7QhWNrbhU3xjYA/gDve6mkyBmV3LpP0Haj7EVai+vORnuZOTR7vzQIf3c8YgalerdUBgxBBt/um/lXYvur0il///gnCb2+6zvrQfKe5jthfTKxuXKWglUmwWbph1uyFUAWqqYV2dSEQiOEdXH0SKfL/sF0HdIErbq3TpnLJffsp/HZrFvUF7VsJ51x+OQt8+5zxSd5GizMIvmyGvuK50HWlPF91Ax5gn7Ho3CuE2nQlZ2Lcyd8MZAQtIUTdskVmr9ZNFIOp0pGfXyLR6STNYrfqePVu9y0hEIjhHVx9E34ucoWi2ApFpAS4IL3/5Jc++XvK6OwxknesQy35sqOD78chQlyM6ZDPcKmMmWNFzXpzs1aJ3tAtQea0fLHKJvQpzxZPqR4a4XbA65JdIWSzA/HtVsUWnh0hEIjhHVx9EJuhEpZQzotVYrfqePVu9y0hEIjhHVx9E34ucoWi2ApEnpw9qeR0bFyFUAWqqYV2dJsXlSz1X+WLr0MmfdA69AAn3slFAQvCGe9ELP/bZisWDlLRoPkyo5/m4Y9FpSwH/4T+bwlY/3IsKZRFhJXgf7bMuTfrT9QyWK7fjBTmeV7wZAQtIUTdskdzYKqUYcnmnpGfXyLR6STNYrfqePVu9yybF5Us9V/li34ucoWi2ApEnpw9qeR0bFxHeLkV7i2ij0Si68nrOpcwhUeeZWvN6fPaxsam9OMusJOzyUMyVhRBViaRV+UZH4zqHTJNzhX0D5r80E8IIe0/KX3lVV+KJydzYKqUYcnmn7CoSNHWUaLsnvrTgEzEYJVtlOuWZqazdvVQJ2cxiwI9mO8kNfnxKhazsFvb/ydPsXKxP3DUldPEhxMT3bOrcZcD8e1WxRaeHEh5SRSHrfBrNNXd4X4oxBMc4KIaAQafMt4e2QItMCAdsReF6XXQBOWkBLggvf/klz75e8ro7DGS7hGarPOF7YfvxyFCXIzpkM9wqYyZY0XPar5HnLYyMAFB5rR8scom9CnPFk+pHhrhdsDrkl0hZLMD8e1WxRaeHEh5SRSHrfBom6ESllDOi1Vit+p49W73LEh5SRSHrfBrfi5yhaLYCkSenD2p5HRsXIVQBaqphXZ3bCuvqg6m/mhkBC0hRN2yRulQJ/jN4S1mkZ9fItHpJM1it+p49W73L2wrr6oOpv5rfi5yhaLYCkSenD2p5HRsXEd4uRXuLaKPRKLryes6lzK/e0WuTYhA79rGxqb04y6wk7PJQzJWFEGTFw+V8tjOFOodMk3OFfQPmvzQTwgh7T8pfeVVX4onJulQJ/jN4S1nsKhI0dZRouye+tOATMRglKW3TR7Rn4kK9VAnZzGLAj2Y7yQ1+fEqFrOwW9v/J0+yzKiUqE9L6HCHExPds6txlwPx7VbFFp4chKMjY5liZns01d3hfijEEn/PSBkXaY5i3h7ZAi0wIB3lrFb+OjwigbEXhel10ATkR3i5Fe4too9EouvJ6zqXMAkpwSWwcNOz2sbGpvTjLrCTs8lDMlYUQ3lRRpY2ohl46h0yTc4V9A+a/NBPCCHtPyl95VVfiicmVLKRlv3kEoOwqEjR1lGi7J7604BMxGCWf89IGRdpjmL1UCdnMYsCPZjvJDX58SoWs7Bb2/8nT7KKM4I08wC95IcTE92zq3GXA/HtVsUWnhz6Kgc2VSAFUzTV3eF+KMQRTjo7576M/zAWrpRYIArIB7kKxttrO37fuQrG22s7ftzJLIkcg/hMKz75e8ro7DGSu4YLI6qwprfvxyFCXIzpkM9wqYyZY0XPcBTiM3W5yX1B5rR8scom9CnPFk+pHhrhdsDrkl0hZLMD8e1WxRaeHPoqBzZVIAVQm6ESllDOi1Vit+p49W73LPoqBzZVIAVTfi5yhaLYCkSenD2p5HRsXIVQBaqphXZ08vRfSlP3XlhkBC0hRN2yRDrFjaeOPsRikZ9fItHpJM1it+p49W73LPL0X0pT915bLJnlxhtT5hN+LnKFotgKREd4uRXuLaKPRKLryes6lzKQgQabxi1fO9rGxqb04y6wk7PJQzJWFEM20yYBD0+yuOodMk3OFfQPmvzQTwgh7T8pfeVVX4onJDrFjaeOPsRjsKhI0dZRouye+tOATMRgl0rlBJF5HvVe9VAnZzGLAj2Y7yQ1+fEqFrOwW9v/J0+wcBO/yeEj8kCHExPds6txlwPx7VbFFp4envqNDIaFAis01d3hfijEEBufHb+Lbip63h7ZAi0wIB3rnwajfu2O4bEXhel10ATkR3i5Fe4too9EouvJ6zqXMBv63qc+crKP2sbGpvTjLrCTs8lDMlYUQDV3+Khz5pd06h0yTc4V9A+a/NBPCCHtPyl95VVfiick7INjWhpPPIOwqEjR1lGi7J7604BMxGCUG58dv4tuKnr1UCdnMYsCPZjvJDX58SoWs7Bb2/8nT7LTVrpdefIUNIcTE92zq3GXA/HtVsUWnhwieenkTIZ43zTV3eF+KMQQNzunH3fAG6reHtkCLTAgHeufBqN+7Y7hsReF6XXQBORHeLkV7i2ij0Si68nrOpcwSiwKwjJktcfaxsam9OMusJOzyUMyVhRBqjoHOkar7+TqHTJNzhX0D5r80E8IIe0/KX3lVV+KJyUFv05gmmBK57CoSNHWUaLsnvrTgEzEYJQ3O6cfd8AbqvVQJ2cxiwI9mO8kNfnxKhazsFvb/ydPsDtIvJt+Bcdu95XnzMWAViBkBC0hRN2yRXH0HRG/zBFekZ9fItHpJM1it+p49W73L6BMKrat0NcQKGnTY7sBAAN+LnKFotgKREd4uRXuLaKPRKLryes6lzCMvDSj3OERC9rGxqb04y6wk7PJQzJWFEHwDrygyAPV3OodMk3OFfQPmvzQTwgh7T8pfeVVX4onJXH0HRG/zBFfsKhI0dZRouye+tOATMRgltuwWIZVkyXy9VAnZzGLAj2Y7yQ1+fEqFrOwW9v/J0+w+zxT/XeR93otdQ/REej/rz75e8ro7DGSqS/+l+w96QqRn18i0ekkzWK36nj1bvcvF7gMRlWjI+cQgAI4H9Vvu2kNtjxsl0NTOJ3NiNQEJ9Obaz/dNLe413NgqpRhyeaeLXUP0RHo/6/axsam9OMusJOzyUMyVhRCwjNsPBBRIFt+LnKFotgKRJ6cPankdGxcT/k1yCxkBo9EouvJ6zqXMsIzbDwQUSBYm6ESllDOi1Vit+p49W73Lxe4DEZVoyPlQea0fLHKJvQpzxZPqR4a4F7MC3KKDJEc4hm9lUxZ/CuSe/jhyj87vw5LNHbEu5Stb+Ifbv0wes48nbtEnOAEXOIZvZVMWfwpRiRvCoBnO+PV4+evt3imvTdzv/clqHvhdX8u8oWnbiC5Ra+ZeieNUWPa6FxKy4cEl4vYD5FppJsOSzR2xLuUriLYrHKUr6nipYas2LWMuJqNnz02ouBqFcddaGMVWKbvmJLTWTNCmc9J3SgLrcJLDV0x2pkhmY8sjt561VxopXEL27OA6HPVudTNDCocpXHoYxmDyJbsyWKyQtAJkA/PzWpizaZw3lqUXxFs50344sf7nqxJougi4WpizaZw3lqUXxFs50344sTXXTPSPBVw316+BdYdLBHVEg2+aIThDBkoAqJumiO4M80CH93PGIGqZ/WmmaN7C4kq3Oi5kSMvH9LN90y3YKsGf016/5GSTHhfEWznTfjixIXPiFcG1e5udVj6tQTmZa4YZrzxJU4J8RINvmiE4QwbpcRHVqJbrdvYid9xkBp9Z/w0X2FEZUszEqGyS+ejdyPxVxkwQ8eXdnfQPFr38tM7mJLTWTNCmc0SDb5ohOEMGF5/ZK1iirY71iVSKJsHkMj32nAtIiqqWRINvmiE4QwZG898SBiW6aNTcPVJT78K/RhWC1KUPswkDiywo1z3X0wXUbdCIFq6ScHqRGh9e+hihI5Kl/z35Y3Tg4mEQVNtQZvAR3tAjqnpTuY13W+7Cm8qr7QhWNrbhBstZrUrmcaYz3CpjJljRc3B6kRofXvoY34ucoWi2ApFjlnazTmEUHjPcKmMmWNFzcHqRGh9e+hjfi5yhaLYCkam36E/Ufn6ZM9wqYyZY0XM+WOIGuSvqPHlrFb+OjwigeWsVv46PCKAr2Tqo2FcuSuQy8cdwwnrJbk5um9Ew5cpkllWb5+btYnlOClhjIIcN/Bv5eEFmwn8JXJh4inIVutqRNn5SIQDXAMj7JwRJSZMOimUutZgb/FVZpGpvmrkgTk215xVXwBIAyPsnBElJkw6KZS61mBv8xzGNZo5JbzcJ9s1sqO7UNQDI+ycESUmTDoplLrWYG/ypE8D/j8o3kc1Uk1Bmu7RlBstZrUrmcaZXOrerqTB/7kRpeFWXDGQPqroJl7Us8LZXOrerqTB/7lX6j4Gfe2irgxhY/KIINDV8302GS39Os4wP7wPDTKYu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OGRAPH" val="/piyB5pUgjkR1Mt+wiYOnlO5jXdb7sKbyqvtCFY2tuEgy1I23OEF8w9/5AUmYRTPveU7PL5mPsaKEKoJeDPjj/nJtqF2JutL/iYghipmhwg0e+aLf1IEBJn4IQqDpM+QtKYU/2oy2FimU6OS2F5c8DAEyl6SWmg8plOjktheXPC/WhFx8b4CPrK1UJiJihdC0avx/Z2P28tu4iy8VN98h4CvE7l7kTrCp2KjikbXBjtjwDkrZXkeHHgxa0e5sZP4vNZ2QD8U1kbPMjpdlo9t7X8G7C3Sblnj1NnxL8Od33ElyPXJTE4l4udyneEaADGQFHni8RWZJaPRwUqs6G1UU8++XvK6OwxknesQy35sqOAqcN4mAhFfaSTs8lDMlYUQ905+6nqNnL5gs+ARwfl4tfg95hnimeYRwPx7VbFFp4dIRCI4R1cfRCL8SD+Z2M9FWK36nj1bvctIRCI4R1cfRN+LnKFotgKRJ6cPankdGxcT/k1yCxkBo9EouvJ6zqXMi11D9ER6P+uOa1P8jw0qVyTs8lDMlYUQ905+6nqNnL46h0yTc4V9A2F77XVuTS6qp2KjikbXBjshUeeZWvN6fM++XvK6OwxkGynA2boqeUkmo447WkNKKBtENVSy7YL+zTV3eF+KMQRbZTrlmams3b1UCdnMYsCPJ6cPankdGxdpAS4IL3/5Jc++XvK6OwxkGynA2boqeUn78chQlyM6ZDPcKmMmWNFznHjUPNBmoltQea0fLHKJvQpzxZPqR4a4XbA65JdIWSzA/HtVsUWnhybF5Us9V/liJuhEpZQzotVYrfqePVu9yybF5Us9V/li34ucoWi2ApEnpw9qeR0bFyFUAWqqYV2dEh5SRSHrfBoZAQtIUTdskRvRz99MTnShsbKIZaVEuCzu/lLg2nqmBCTs8lDMlYUQTQbnnTB7+ZmOx5Ha6wAU7h7zC1TQ295q5trP900t7jUb0c/fTE50oSe14Mp+oPdq8jAA52ZjYQ3HOCiGgEGnzL1UCdnMYsCPZjvJDX58SoUGqFDb1zWKIc++XvK6Owxku4Rmqzzhe2HXP30qQj66NzPcKmMmWNFz2q+R5y2MjABQea0fLHKJvQpzxZPqR4a4qJYdM28N0kRzCbdC6apjhhiPN5X6B1sB0Si68nrOpcxqEt9bcZVnseAOdXH2fTihM9wqYyZY0XNZG/dbhluvL1B5rR8scom9CnPFk+pHhrj4PeYZ4pnmEcD8e1WxRaeH2wrr6oOpv5oi/Eg/mdjPRVit+p49W73L2wrr6oOpv5rfi5yhaLYCkSenD2p5HRsXE/5NcgsZAaPRKLryes6lzK/e0WuTYhA7jmtT/I8NKlck7PJQzJWFEGTFw+V8tjOFOodMk3OFfQNhe+11bk0uqqdio4pG1wY7AkpwSWwcNOzPvl7yujsMZOEK2L/YYFPJ32ILw0frS+BWsn9v3Mb9XiTs8lDMlYUQJKDAE9ATkWJJqm2oxlGFVY7HkdrrABTu+D3mGeKZ5hHA/HtVsUWnhyEoyNjmWJmeIvxIP5nYz0VYrfqePVu9yyEoyNjmWJme34ucoWi2ApEnpw9qeR0bFxP+TXILGQGj0Si68nrOpcwCSnBJbBw07I5rU/yPDSpXJOzyUMyVhRDeVFGljaiGXjqHTJNzhX0DYXvtdW5NLqqnYqOKRtcGO016Hcv2sRpoz75e8ro7DGSu4YLI6qwprWpS7QmCp3XNabft7TsxD/Ik7PJQzJWFEIiE/MMdX96bX0/9InHmGWRfT/0iceYZZM4nc2I1AQn05trP900t7jX2SvPbPgyK+Ce14Mp+oPdq8jAA52ZjYQ1Tjo7576M/zL1UCdnMYsCPZjvJDX58SoUGqFDb1zWKIc++XvK6OwxkruGCyOqsKa3XP30qQj66NzPcKmMmWNFz3AU4jN1ucl9Qea0fLHKJvQpzxZPqR4a4qJYdM28N0kTy2+76iQJpdxiPN5X6B1sB0Si68nrOpcwI8eckFzrnZZZhCfbeLr5VG/2SWiXL/a4z3CpjJljRc1R0TfU3Uqf8s/HbTVGmtcoUDqxpzeL/0vg95hnimeYRwPx7VbFFp4c8vRfSlP3XliL8SD+Z2M9FWK36nj1bvcs8vRfSlP3Xlt+LnKFotgKRJ6cPankdGxcT/k1yCxkBo9EouvJ6zqXMpCBBpvGLV86Oa1P8jw0qVyTs8lDMlYUQzbTJgEPT7K46h0yTc4V9A2F77XVuTS6qp2KjikbXBjsG/repz5yso8++XvK6OwxkjwpqlvWzurcqcN4mAhFfaSTs8lDMlYUQWe+kryZDhekMSXqUSrm310DcL1OS/vBP+D3mGeKZ5hHA/HtVsUWnh6e+o0MhoUCKIvxIP5nYz0VYrfqePVu9y6e+o0MhoUCK34ucoWi2ApEnpw9qeR0bFxP+TXILGQGj0Si68nrOpcwG/repz5yso45rU/yPDSpXJOzyUMyVhRANXf4qHPml3TqHTJNzhX0DYXvtdW5NLqqnYqOKRtcGOxKLArCMmS1xz75e8ro7DGTRQ19lZMzD0ypw3iYCEV9pJOzyUMyVhRDRi1lI+VsP3wxJepRKubfXQNwvU5L+8E/4PeYZ4pnmEcD8e1WxRaeHCJ56eRMhnjci/Eg/mdjPRVit+p49W73LCJ56eRMhnjffi5yhaLYCkSenD2p5HRsXE/5NcgsZAaPRKLryes6lzBKLArCMmS1xjmtT/I8NKlck7PJQzJWFEGqOgc6Rqvv5OodMk3OFfQNhe+11bk0uqqdio4pG1wY7Iy8NKPc4RELPvl7yujsMZHUIUS2a6KCJKnDeJgIRX2kk7PJQzJWFECZavjtaXa0KQbeUJ6NBxw4e8wtU0Nveaubaz/dNLe41XH0HRG/zBFcnteDKfqD3avIwAOdmY2ENtuwWIZVkyXy9VAnZzGLAj2Y7yQ1+fEqFBqhQ29c1iiHPvl7yujsMZHUIUS2a6KCJ1z99KkI+ujcz3CpjJljRc3pAoGtmyebDUHmtHyxyib0Kc8WT6keGuKiWHTNvDdJE2MqUSthFsRIhxMT3bOrcZcD8e1WxRaeHxe4DEZVoyPkqcN4mAhFfaSTs8lDMlYUQsIzbDwQUSBbZ9xx6V49cZxJPvbxU13BtMksiRyD+EwrPvl7yujsMZKpL/6X7D3pCJ7Xgyn6g92ryMADnZmNhDVtlOuWZqazd905+6nqNnL46h0yTc4V9A+a/NBPCCHtPyl95VVfiicnc2CqlGHJ5p4tdQ/REej/rjmtT/I8NKlck7PJQzJWFELCM2w8EFEgW34ucoWi2ApEnpw9qeR0bFzTxx824eVwNg+hkBbguhGo0DntTSltXRDiGb2VTFn8KR2BI6olfJnU08cfNuHlcDYPoZAW4LoRqaupFA1DiwJBuBRgz+EwmhFAjSEmmIJGu6TQmststbKO+tRxUqz6X7RUf54aGpA0cKJI4UDYGxjQ4hm9lUxZ/CmzqG0/VTDDRVuJHKorGx/8SHg8vXNVHuFTxACIgVe+8fN9Nhkt/TrOhI5Kl/z35Y6B1qZyuekZTyAKSIKREu/QfqSWhLWwSBMwKi8QoeDW/H883C+yvyCBZRIW0kynVRCbJVWvOld+QY1Sa9vmHoFPKq+0IVja24SbJVWvOld+QjhpxAkohnBr+56sSaLoIuFqYs2mcN5alF8RbOdN+OLFdfbjtGHdOBcv70We1o5UXRINvmiE4QwY5965dbLezgHFYHlWUYSR3ZTAaCi2cQ4VYWl4qjhZ+oMfCtt1o2+X8RhIklPGLhB1amLNpnDeWpRfEWznTfjixsrIgT7dcYZxAY+ZkStYECa/Jx+AVQUs6RINvmiE4QwZulL94NCSEecaDbHY4A0QIfN9Nhkt/TrMXxFs50344sR2GgXnOAClqDag+2RCoFu+f016/5GSTHhfEWznTfjixdODiYRBU21AEclsHKc9gvuX8qg0NyzqhSIQ43aJoodEqFt6+GxB5QUL27OA6HPVuqWGrNi1jLib6w6SYS3mLuovB+VAEV5tQfIir3QCjB6fakTZ+UiEA15H+lb1eVGdUWK36nj1bvctQea0fLHKJvUkUQk/6fzMDMwb1iYgHg4NYrfqePVu9y1B5rR8scom9HvMLVNDb3mqgLvPY4GN+qlit+p49W73LeUAcmhJB3ioKc8WT6keGuApzxZPqR4a42jrRRRSFqP+v5w3JQ+ogIGSqP7bz3yxfqbfoT9R+fpkW+JMoX6/YE1WafnmPRJvxpfrHEgVVBb+dK6iKXMfzUwWrfdy1DpbL8WNARbem0TEZAQtIUTdskQFcrvNSRcl9Bat93LUOlsvxY0BFt6bRMagyh+Kwrg1fz8ZID3E5AW0Fq33ctQ6Wy/FjQEW3ptExC9tnuEmWz82EB0qeMuXjYQDI+ycESUmTDoplLrWYG/wA4KBcvLDDd1gNlv5Rxuv8DoplLrWYG/zAzzsxwHSNY81Uk1Bmu7RlNeAVCA/I1T8=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OQUESTION" val="UJHh6hBW372GF1w/ttzrByGPt1OYVTZL5Tjpn/DJ0yvSwHTnfvpVB3s8QN2txUb7vMjos2UGg4CEyJr4ObH/Ifab3rml63caquWt73i78gjxqEjXEsl2xbpn4k1CW/F7ziomEf3QN3Q5rujM2prXFJaN+y+zoaUA/blNNkax6wsjLp1M2poMmdrt0/uik6oWAGJXOIGNkpdXHtyqRVm0EWo/ZyDlCBqOhN4DEqtDf/DsSKXQDxovRmmkBezmR5H12r0wszHz2BsF1G3QiBaukgmSkYzIkrrgpAcmkgI4EYExcJ6idUsPD7+v9Go/rFaBSEQiOEdXH0Q5nw5R8LGDf0zyztnxQHCQnfQPFr38tM6wGIm1B/eUA36PREPNVdtzrs1UwPOSlsC8iM52NHrL07WuJlTU/bzyKhbevhsQeUGwGIm1B/eUA02uOpNqtQ8x1OgrCMY6MgF1RaOJRcNvIyo04hXvVTn+KhbevhsQeUEB5ytc9QslhCajjjtaQ0ooG0Q1VLLtgv7GEr2GDogyGr8moznftTIfkO8lFgDok4e9VAnZzGLAjzvIDiLg5HTXBzHh9O5tzbFtL4kteGoW9hBjzafuY2zzMbJVoRMIBPM/Ihq7mPhE6+YAUiEDWsbM5jCgU9BtVDCZMcyRgSdOPlWJpFX5RkfjfJi31fRgzP3OVn6zLd6O3rtbSxC+JZMV5jCgU9BtVDCZMcyRgSdOPsO7TFCsXUHciHIDNVKLqr4xcJ6idUsPD7+v9Go/rFaBEh5SRSHrfBo5nw5R8LGDf0zyztnxQHCQnfQPFr38tM5m0/eY5MuAoX6PREPNVdtzrs1UwPOSlsC8iM52NHrL07WuJlTU/bzyKhbevhsQeUFm0/eY5MuAoU2uOpNqtQ8x1OgrCMY6MgF1RaOJRcNvIyo04hXvVTn+KhbevhsQeUFzAHIq5YwXnHNK0gfqdKv1kRo27tIcdElzZv5aDPQXdsbbrSY/zHLsZMXD5Xy2M4VMOx8VOlhcfOcewflIqi7FSuLDDoGTduvbCuvqg6m/mnw3Xl9zI8HPoNUcma2VRrh13Th54QeDVoeKnbsylhIqLa3gHjgGh4TbCuvqg6m/mpCCRfht/yN6/RWEX3hXdX6RVO2CQntPK/Z5PHbtXbUOLa3gHjgGh4QhKMjY5liZnrFbxCM+LaTQxhK9hg6IMhq/JqM537UyH/a9j7FIAADqvVQJ2cxiwI87yA4i4OR01wcx4fTubc2xbS+JLXhqFvYkFEBSzTX1mTGyVaETCATzPyIau5j4ROvmAFIhA1rGzOYwoFPQbVQwmTHMkYEnTj7eVFGljaiGXnyYt9X0YMz9zlZ+sy3ejt67W0sQviWTFeYwoFPQbVQwmTHMkYEnTj73xJ2WzTB3tyAISFFH482TcpvaXIZ0yVD2oZKauXn6qADpHAOPfgmUiEUg+WNS0JCaaditdzXpmdHZEH6O3O7pwrfDZ06hDDRtRSJQ+Ih9ikgkIY+uMSYZ5BIQz6M6d7B7zJVpfJKV8AXUbdCIFq6Sa3n3/CJaHxi9VAnZzGLAj+xIpdAPGi9GaaQF7OZHkfXavTCzMfPYGwXUbdCIFq6SlbJxLQ0kug4l5XRkx39qx0ztfJyzyj2YVM390d1s8ssxcJ6idUsPD7+v9Go/rFaBPL0X0pT915Y5nw5R8LGDf0zyztnxQHCQnfQPFr38tM5845Q46vsLTn6PREPNVdtzrs1UwPOSlsC8iM52NHrL07WuJlTU/bzyKhbevhsQeUF845Q46vsLTk2uOpNqtQ8x1OgrCMY6MgF1RaOJRcNvIyo04hXvVTn+KhbevhsQeUEbQ91dCnTZ+K+GeLgn7Bmjc2b+Wgz0F3bG260mP8xy7A1d/ioc+aXdTDsfFTpYXHznHsH5SKouxUriww6Bk3brp76jQyGhQIp8N15fcyPBz6DVHJmtlUa4dd04eeEHg1aHip27MpYSKi2t4B44BoeEp76jQyGhQIqQgkX4bf8jev0VhF94V3V+kVTtgkJ7Tyv2eTx27V21Di2t4B44BoeECJ56eRMhnjfGEr2GDogyGr8moznftTIf6olDNN9/0629VAnZzGLAjzvIDiLg5HTXBzHh9O5tzbFtL4kteGoW9odOBieawDT1MbJVoRMIBPM/Ihq7mPhE6+YAUiEDWsbM5jCgU9BtVDCZMcyRgSdOPmqOgc6Rqvv5fJi31fRgzP3OVn6zLd6O3rtbSxC+JZMV5jCgU9BtVDCZMcyRgSdOPiMvDSj3OERCcpvaXIZ0yVD2oZKauXn6qJbMNHa9l2QHiEUg+WNS0JCaaditdzXpmdHZEH6O3O7pGEqrIb9TA+RtRSJQ+Ih9ikgkIY+uMSYZ5BIQz6M6d7B7zJVpfJKV8AXUbdCIFq6SlbYjG/tycOq9VAnZzGLAj+xIpdAPGi9GaaQF7OZHkfXavTCzMfPYGwXUbdCIFq6SzAsa2OYABbeLXUP0RHo/63Kb2lyGdMlQ9qGSmrl5+qhuNDVIqwo4Cr1UCdnMYsCPO8gOIuDkdNcHMeH07m3NsW0viS14ahb2sIzbDwQUSBZ8N15fcyPBz6DVHJmtlUa4dd04eeEHg1aHip27MpYSKi2t4B44BoeExe4DEZVoyPlm8ox8uDJ+ZS5Ra+ZeieNUWPa6FxKy4cH1ePnr7d4prztqr1zVvFI2leUBOZw2LK2+Q3hfb7wXF/xieqSR2jbcxcQP45RMbymbThJK1Oqi6ScuHjt7lJro9VdUWDpYcKDus760HynuY7YX0ysblyloTa46k2q1DzGOSK1wcVA0XcABKDkO653miEUg+WNS0JAi3oB0SzNHuDnzf0Ra/89I6nRpx7ecYa4MxvBDtoArTjQOe1NKW1dEO8gOIuDkdNf5q9ANhLOFAckCubuRnZEJakPY+oolmlN13Th54QeDViSZuVMRPZbEXs/iOt1IYXZamLNpnDeWpbvm/9dl6hJkmmnYrXc16ZnR2RB+jtzu6S/O5ii6+XiMPyIau5j4ROvmAFIhA1rGzDkcMwObhQhd3ck2Z5WNNPsSPhY4ewHHYnYbUXvBjXYZVx4HtkOJq9tYlrwxtTLkSP1/YMq9SwpqpZeA9taZ2er9f2DKvUsKasTa2+FT7vNjz7+cBSlOyFBqQ9j6iiWaU3XdOHnhB4NWh4qduzKWEirhAWTR7mewTYcnVyEl+Kfu3UXEjCev30EztYglabO2+5S19q5jrlDPuhUp7NMwsaf+/jcGBqg/GHw3Xl9zI8HPhydXISX4p+78W/FzcgUeS91FxIwnr99ByDZxSuZs9jvHyEhpeO4XYuz+hHwtH8i4n9Nev+Rkkx4t4rp3gqs8Kn4Tziltm5JrfbMyMjevLb4xslWhEwgE8197qTuMGnDKreyTWJbpKYOSF41qpVLXw0gkIY+uMSYZreyTWJbpKYM29bNwqQSgegWain9M9/M4MbJVoRMIBPNODtLk5UL52Tb1s3CpBKB6M32d5vRihpUxslWhEwgE8yTKPz4jiQUq58AeTbhLU3UxHBG5hy5ZHeOIgiZ1PitEK1K6cp3Kc6VY0HiDp//xwobsuSoZ9nc4kl75y0+A56at3rUrtmwDedOZSU33aBQeRzKrW/aiY+8z4m5r+Exl2Y2ICs7dT9ugthfTKxuXKWjjwZ9Ml6hcnjC4qV5WXdVMSPsEGkL3quo14BUID8jVPw=="/>
  <p:tag name="MENTOGRAPHOPTIONS" val="/piyB5pUgjkR1Mt+wiYOnlO5jXdb7sKbyqvtCFY2tuEgy1I23OEF8w9/5AUmYRTPveU7PL5mPsaKEKoJeDPjj/nJtqF2JutL/iYghipmhwg0e+aLf1IEBJn4IQqDpM+QtKYU/2oy2FimU6OS2F5c8DAEyl6SWmg8plOjktheXPC/WhFx8b4CPrK1UJiJihdC0avx/Z2P28tu4iy8VN98h4CvE7l7kTrCp2KjikbXBjt/a9Jldt1FozRUcmEZEFwnrCPfdiMXIjz2s+on1cEKbhpMNx5QLSSmkwLdTshOOU8lad6b7iFzpio50/PuLECfThZuptvzxThAEk5hcbd4uc++XvK6OwxknesQy35sqOAqcN4mAhFfaSTs8lDMlYUQ905+6nqNnL5gs+ARwfl4tfg95hnimeYRwPx7VbFFp4dIRCI4R1cfRCL8SD+Z2M9FWK36nj1bvctIRCI4R1cfRN+LnKFotgKRJ6cPankdGxcT/k1yCxkBo9EouvJ6zqXMi11D9ER6P+uOa1P8jw0qVyTs8lDMlYUQ905+6nqNnL46h0yTc4V9A2F77XVuTS6qp2KjikbXBjshUeeZWvN6fM++XvK6OwxkGynA2boqeUkmo447WkNKKBtENVSy7YL+zTV3eF+KMQRbZTrlmams3b1UCdnMYsCPJ6cPankdGxdpAS4IL3/5Jc++XvK6OwxkGynA2boqeUn78chQlyM6ZDPcKmMmWNFznHjUPNBmoltQea0fLHKJvQpzxZPqR4a4XbA65JdIWSzA/HtVsUWnhybF5Us9V/liJuhEpZQzotVYrfqePVu9yybF5Us9V/li34ucoWi2ApEnpw9qeR0bFyFUAWqqYV2dEh5SRSHrfBoZAQtIUTdskRvRz99MTnShsbKIZaVEuCzu/lLg2nqmBCTs8lDMlYUQTQbnnTB7+ZmOx5Ha6wAU7h7zC1TQ295q5trP900t7jUb0c/fTE50oSe14Mp+oPdq8jAA52ZjYQ3HOCiGgEGnzL1UCdnMYsCPZjvJDX58SoUGqFDb1zWKIc++XvK6Owxku4Rmqzzhe2HXP30qQj66NzPcKmMmWNFz2q+R5y2MjABQea0fLHKJvQpzxZPqR4a4qJYdM28N0kRzCbdC6apjhhiPN5X6B1sB0Si68nrOpcxqEt9bcZVnseAOdXH2fTihM9wqYyZY0XNZG/dbhluvL1B5rR8scom9CnPFk+pHhrj4PeYZ4pnmEcD8e1WxRaeH2wrr6oOpv5oi/Eg/mdjPRVit+p49W73L2wrr6oOpv5rfi5yhaLYCkSenD2p5HRsXE/5NcgsZAaPRKLryes6lzK/e0WuTYhA7jmtT/I8NKlck7PJQzJWFEGTFw+V8tjOFOodMk3OFfQNhe+11bk0uqqdio4pG1wY7AkpwSWwcNOzPvl7yujsMZOEK2L/YYFPJ32ILw0frS+BWsn9v3Mb9XiTs8lDMlYUQJKDAE9ATkWJJqm2oxlGFVY7HkdrrABTu+D3mGeKZ5hHA/HtVsUWnhyEoyNjmWJmeIvxIP5nYz0VYrfqePVu9yyEoyNjmWJme34ucoWi2ApEnpw9qeR0bFxP+TXILGQGj0Si68nrOpcwCSnBJbBw07I5rU/yPDSpXJOzyUMyVhRDeVFGljaiGXjqHTJNzhX0DYXvtdW5NLqqnYqOKRtcGO016Hcv2sRpoz75e8ro7DGSu4YLI6qwprWpS7QmCp3XNabft7TsxD/Ik7PJQzJWFEIiE/MMdX96bX0/9InHmGWRfT/0iceYZZM4nc2I1AQn05trP900t7jX2SvPbPgyK+Ce14Mp+oPdq8jAA52ZjYQ1Tjo7576M/zL1UCdnMYsCPZjvJDX58SoUGqFDb1zWKIc++XvK6OwxkruGCyOqsKa3XP30qQj66NzPcKmMmWNFz3AU4jN1ucl9Qea0fLHKJvQpzxZPqR4a4qJYdM28N0kTy2+76iQJpdxiPN5X6B1sB0Si68nrOpcwI8eckFzrnZZZhCfbeLr5VG/2SWiXL/a4z3CpjJljRc1R0TfU3Uqf8s/HbTVGmtcoUDqxpzeL/0vg95hnimeYRwPx7VbFFp4c8vRfSlP3XliL8SD+Z2M9FWK36nj1bvcs8vRfSlP3Xlt+LnKFotgKRJ6cPankdGxcT/k1yCxkBo9EouvJ6zqXMpCBBpvGLV86Oa1P8jw0qVyTs8lDMlYUQzbTJgEPT7K46h0yTc4V9A2F77XVuTS6qp2KjikbXBjsG/repz5yso8++XvK6OwxkjwpqlvWzurcqcN4mAhFfaSTs8lDMlYUQWe+kryZDhekMSXqUSrm310DcL1OS/vBP+D3mGeKZ5hHA/HtVsUWnh6e+o0MhoUCKIvxIP5nYz0VYrfqePVu9y6e+o0MhoUCK34ucoWi2ApEnpw9qeR0bFxP+TXILGQGj0Si68nrOpcwG/repz5yso45rU/yPDSpXJOzyUMyVhRANXf4qHPml3TqHTJNzhX0DYXvtdW5NLqqnYqOKRtcGOxKLArCMmS1xz75e8ro7DGTRQ19lZMzD0ypw3iYCEV9pJOzyUMyVhRDRi1lI+VsP3wxJepRKubfXQNwvU5L+8E/4PeYZ4pnmEcD8e1WxRaeHCJ56eRMhnjci/Eg/mdjPRVit+p49W73LCJ56eRMhnjffi5yhaLYCkSenD2p5HRsXE/5NcgsZAaPRKLryes6lzBKLArCMmS1xjmtT/I8NKlck7PJQzJWFEGqOgc6Rqvv5OodMk3OFfQNhe+11bk0uqqdio4pG1wY7Iy8NKPc4RELPvl7yujsMZHUIUS2a6KCJKnDeJgIRX2kk7PJQzJWFECZavjtaXa0KQbeUJ6NBxw4e8wtU0Nveaubaz/dNLe41XH0HRG/zBFcnteDKfqD3avIwAOdmY2ENtuwWIZVkyXy9VAnZzGLAj2Y7yQ1+fEqFBqhQ29c1iiHPvl7yujsMZHUIUS2a6KCJ1z99KkI+ujcz3CpjJljRc3pAoGtmyebDUHmtHyxyib0Kc8WT6keGuKiWHTNvDdJE2MqUSthFsRIhxMT3bOrcZcD8e1WxRaeHxe4DEZVoyPkqcN4mAhFfaSTs8lDMlYUQsIzbDwQUSBbZ9xx6V49cZxJPvbxU13BtMksiRyD+EwrPvl7yujsMZKpL/6X7D3pCJ7Xgyn6g92ryMADnZmNhDVtlOuWZqazd905+6nqNnL46h0yTc4V9A+a/NBPCCHtPyl95VVfiicnc2CqlGHJ5p4tdQ/REej/rjmtT/I8NKlck7PJQzJWFELCM2w8EFEgW34ucoWi2ApEnpw9qeR0bFzTxx824eVwNg+hkBbguhGo0DntTSltXRDiGb2VTFn8KR2BI6olfJnU08cfNuHlcDYPoZAW4LoRqaupFA1DiwJBuBRgz+EwmhFAjSEmmIJGu6TQmststbKO+tRxUqz6X7RUf54aGpA0cKJI4UDYGxjQ4hm9lUxZ/CmzqG0/VTDDRVuJHKorGx/8SHg8vXNVHuFTxACIgVe+8fN9Nhkt/TrOhI5Kl/z35Y6B1qZyuekZTyAKSIKREu/QfqSWhLWwSBMwKi8QoeDW/H883C+yvyCBZRIW0kynVRCbJVWvOld+QY1Sa9vmHoFPKq+0IVja24SbJVWvOld+QjhpxAkohnBr+56sSaLoIuFqYs2mcN5alF8RbOdN+OLFdfbjtGHdOBcv70We1o5UXRINvmiE4QwY5965dbLezgHFYHlWUYSR3GL5lPvhiielYWl4qjhZ+oMfCtt1o2+X8RhIklPGLhB1amLNpnDeWpRfEWznTfjixsrIgT7dcYZxAY+ZkStYECa/Jx+AVQUs6RINvmiE4QwZulL94NCSEecaDbHY4A0QIfN9Nhkt/TrMXxFs50344sR2GgXnOAClqDag+2RCoFu+f016/5GSTHhfEWznTfjixdODiYRBU21AEclsHKc9gvuX8qg0NyzqhSIQ43aJoodEqFt6+GxB5QUL27OA6HPVuqWGrNi1jLib6w6SYS3mLuovB+VAEV5tQfIir3QCjB6fakTZ+UiEA15H+lb1eVGdUWK36nj1bvctQea0fLHKJvUkUQk/6fzMDMwb1iYgHg4NYrfqePVu9y1B5rR8scom9HvMLVNDb3mqgLvPY4GN+qlit+p49W73LeUAcmhJB3ioKc8WT6keGuApzxZPqR4a42jrRRRSFqP+v5w3JQ+ogIGSqP7bz3yxfqbfoT9R+fpkW+JMoX6/YE1WafnmPRJvxpfrHEgVVBb+dK6iKXMfzUwWrfdy1DpbL8WNARbem0TEZAQtIUTdskQFcrvNSRcl9Bat93LUOlsvxY0BFt6bRMagyh+Kwrg1fz8ZID3E5AW0Fq33ctQ6Wy/FjQEW3ptExC9tnuEmWz82EB0qeMuXjYQDI+ycESUmTDoplLrWYG/wA4KBcvLDDd1gNlv5Rxuv8DoplLrWYG/zAzzsxwHSNY81Uk1Bmu7RlNeAVCA/I1T8=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OGRAPH" val="/piyB5pUgjkR1Mt+wiYOnlO5jXdb7sKbyqvtCFY2tuEgy1I23OEF8w9/5AUmYRTPveU7PL5mPsaKEKoJeDPjj/nJtqF2JutL/iYghipmhwg0e+aLf1IEBJn4IQqDpM+QtKYU/2oy2FimU6OS2F5c8DAEyl6SWmg8plOjktheXPC/WhFx8b4CPrK1UJiJihdC0avx/Z2P28tu4iy8VN98h4CvE7l7kTrCp2KjikbXBjt/a9Jldt1FozRUcmEZEFwnrCPfdiMXIjz2s+on1cEKbhpMNx5QLSSmkwLdTshOOU8lad6b7iFzpio50/PuLECfThZuptvzxThAEk5hcbd4uc++XvK6OwxknesQy35sqOAqcN4mAhFfaSTs8lDMlYUQ905+6nqNnL5gs+ARwfl4tfg95hnimeYRwPx7VbFFp4dIRCI4R1cfRCL8SD+Z2M9FWK36nj1bvctIRCI4R1cfRN+LnKFotgKRJ6cPankdGxcT/k1yCxkBo9EouvJ6zqXMi11D9ER6P+uOa1P8jw0qVyTs8lDMlYUQ905+6nqNnL46h0yTc4V9A2F77XVuTS6qp2KjikbXBjshUeeZWvN6fM++XvK6OwxkGynA2boqeUkmo447WkNKKBtENVSy7YL+zTV3eF+KMQRbZTrlmams3b1UCdnMYsCPJ6cPankdGxdpAS4IL3/5Jc++XvK6OwxkGynA2boqeUn78chQlyM6ZDPcKmMmWNFznHjUPNBmoltQea0fLHKJvQpzxZPqR4a4XbA65JdIWSzA/HtVsUWnhybF5Us9V/liJuhEpZQzotVYrfqePVu9yybF5Us9V/li34ucoWi2ApEnpw9qeR0bFyFUAWqqYV2dEh5SRSHrfBoZAQtIUTdskRvRz99MTnShsbKIZaVEuCzu/lLg2nqmBCTs8lDMlYUQTQbnnTB7+ZmOx5Ha6wAU7h7zC1TQ295q5trP900t7jUb0c/fTE50oSe14Mp+oPdq8jAA52ZjYQ3HOCiGgEGnzL1UCdnMYsCPZjvJDX58SoUGqFDb1zWKIc++XvK6Owxku4Rmqzzhe2HXP30qQj66NzPcKmMmWNFz2q+R5y2MjABQea0fLHKJvQpzxZPqR4a4qJYdM28N0kRzCbdC6apjhhiPN5X6B1sB0Si68nrOpcxqEt9bcZVnseAOdXH2fTihM9wqYyZY0XNZG/dbhluvL1B5rR8scom9CnPFk+pHhrj4PeYZ4pnmEcD8e1WxRaeH2wrr6oOpv5oi/Eg/mdjPRVit+p49W73L2wrr6oOpv5rfi5yhaLYCkSenD2p5HRsXE/5NcgsZAaPRKLryes6lzK/e0WuTYhA7jmtT/I8NKlck7PJQzJWFEGTFw+V8tjOFOodMk3OFfQNhe+11bk0uqqdio4pG1wY7AkpwSWwcNOzPvl7yujsMZOEK2L/YYFPJ32ILw0frS+BWsn9v3Mb9XiTs8lDMlYUQJKDAE9ATkWJJqm2oxlGFVY7HkdrrABTu+D3mGeKZ5hHA/HtVsUWnhyEoyNjmWJmeIvxIP5nYz0VYrfqePVu9yyEoyNjmWJme34ucoWi2ApEnpw9qeR0bFxP+TXILGQGj0Si68nrOpcwCSnBJbBw07I5rU/yPDSpXJOzyUMyVhRDeVFGljaiGXjqHTJNzhX0DYXvtdW5NLqqnYqOKRtcGO016Hcv2sRpoz75e8ro7DGSu4YLI6qwprWpS7QmCp3XNabft7TsxD/Ik7PJQzJWFEIiE/MMdX96bX0/9InHmGWRfT/0iceYZZM4nc2I1AQn05trP900t7jX2SvPbPgyK+Ce14Mp+oPdq8jAA52ZjYQ1Tjo7576M/zL1UCdnMYsCPZjvJDX58SoUGqFDb1zWKIc++XvK6OwxkruGCyOqsKa3XP30qQj66NzPcKmMmWNFz3AU4jN1ucl9Qea0fLHKJvQpzxZPqR4a4qJYdM28N0kTy2+76iQJpdxiPN5X6B1sB0Si68nrOpcwI8eckFzrnZZZhCfbeLr5VG/2SWiXL/a4z3CpjJljRc1R0TfU3Uqf8s/HbTVGmtcoUDqxpzeL/0vg95hnimeYRwPx7VbFFp4c8vRfSlP3XliL8SD+Z2M9FWK36nj1bvcs8vRfSlP3Xlt+LnKFotgKRJ6cPankdGxcT/k1yCxkBo9EouvJ6zqXMpCBBpvGLV86Oa1P8jw0qVyTs8lDMlYUQzbTJgEPT7K46h0yTc4V9A2F77XVuTS6qp2KjikbXBjsG/repz5yso8++XvK6OwxkjwpqlvWzurcqcN4mAhFfaSTs8lDMlYUQWe+kryZDhekMSXqUSrm310DcL1OS/vBP+D3mGeKZ5hHA/HtVsUWnh6e+o0MhoUCKIvxIP5nYz0VYrfqePVu9y6e+o0MhoUCK34ucoWi2ApEnpw9qeR0bFxP+TXILGQGj0Si68nrOpcwG/repz5yso45rU/yPDSpXJOzyUMyVhRANXf4qHPml3TqHTJNzhX0DYXvtdW5NLqqnYqOKRtcGOxKLArCMmS1xz75e8ro7DGTRQ19lZMzD0ypw3iYCEV9pJOzyUMyVhRDRi1lI+VsP3wxJepRKubfXQNwvU5L+8E/4PeYZ4pnmEcD8e1WxRaeHCJ56eRMhnjci/Eg/mdjPRVit+p49W73LCJ56eRMhnjffi5yhaLYCkSenD2p5HRsXE/5NcgsZAaPRKLryes6lzBKLArCMmS1xjmtT/I8NKlck7PJQzJWFEGqOgc6Rqvv5OodMk3OFfQNhe+11bk0uqqdio4pG1wY7PdDJBt3lJdh+Jz7h0JjAGtEouvJ6zqXMIy8NKPc4REIz3CpjJljRc3pAoGtmyebDfcmkiWcGDSFgs+ARwfl4tfg95hnimeYRwPx7VbFFp4foEwqtq3Q1xCL8SD+Z2M9FWK36nj1bvcvoEwqtq3Q1xN+LnKFotgKRJ6cPankdGxcT/k1yCxkBo9EouvJ6zqXMIy8NKPc4REKOa1P8jw0qVyTs8lDMlYUQfAOvKDIA9Xc6h0yTc4V9A2F77XVuTS6qp2KjikbXBjuwjNsPBBRIFhkBC0hRN2yR3NgqpRhyeaeLXUP0RHo/6zPcKmMmWNFzbqbYl1HPwUwFq6UWCAKyAUbFekYRoc702fccelePXGcR3i5Fe4too9EouvJ6zqXMsIzbDwQUSBYi/Eg/mdjPRVit+p49W73Lxe4DEZVoyPlQea0fLHKJvQpzxZPqR4a4XbA65JdIWSzA/HtVsUWnh8XuAxGVaMj51z99KkI+ujcz3CpjJljRc26m2JdRz8FMvVQJ2cxiwI9mO8kNfnxKhdmIGvI4QasovrUcVKs+l+1PbLDUYnh9YG4FGDP4TCaESJHTJbr1jhk0Ku7eAUvXir61HFSrPpftJWWVMCWi7UiQdVVfu/newjiGb2VTFn8KBqhQ29c1iiE08cfNuHlcDYPoZAW4LoRqXV/LvKFp24huBRgz+EwmhFAjSEmmIJGuoSOSpf89+WObThJK1Oqi6ScuHjt7lJroIhqS1TBEzb4fqSWhLWwSBGuysGaXctdu/X9gyr1LCmqll4D21pnZ6qEjkqX/PfljWUSFtJMp1UTX7dG8Ayt1sBjJOyyUvAVXRINvmiE4Qwbsg11WCDM1xdevgXWHSwR1RINvmiE4QwY+ch25C28Bj/NAh/dzxiBqxKhskvno3cgXrD75D2jlcMqr7QhWNrbhJslVa86V35BrV3Dso1+dbMD8e1WxRaeHa6zkyReIbkdEg2+aIThDBs6nD16ZHJBQymBl/9a2IqAEclsHKc9gvsSobJL56N3IyUZJxNAGhfSw6v10NnmlrcD8e1WxRaeHJslVa86V35CyG8fB8P75tNHZEH6O3O7pIhqS1TBEzb7EqGyS+ejdyCh1jf/zfh+tyvF8rdkst8AdLR+Juv8xI8SobJL56N3IlIGv4JJHhBBjBrnQWjDHKlqYs2mcN5alNXxc+Yf8za/mMKBT0G1UMPCP5270wh8m0ndKAutwksN129gJ6O71MdTcPVJT78K/n9Nev+Rkkx7+56sSaLoIuFBWyHX2kMV+hK0Mi50EAH1AWrRQ+9bULGCz4BHB+Xi11lnvonzH2ir6TsRJ1Lf9w0BatFD71tQsYLPgEcH5eLWrNJuKMcokNSK79AdY2MLQE5i9C2x2rW1Jqm2oxlGFVUmqbajGUYVV9pRUMxFSURxkV3X3pn1fgoFeiKFc6NtM30vHR8OUIxYMXOwEiuCDRzLEuObTYfZKGk6f6fSlo2XKq+0IVja24QbLWa1K5nGmVzq3q6kwf+72tElnV8MQPcD8e1WxRaeHBstZrUrmcaZXOrerqTB/7kqaW5cONnFDQ7y7Ag4KqAYGy1mtSuZxplc6t6upMH/u9rRJZ1fDED2DGFj8ogg0NYF1/oXpPM3yci8dh6bqqNCvjT5v7gDc2tGh1v1elaIbci8dh6bqqNCvjT5v7gDc2slTFJxZl8TRKMj3ahV0EZlFcVsn/D7XIQ==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OQUESTION" val="UJHh6hBW372GF1w/ttzrB3UQWbuIb4W/2VWrvv+eoJYFRGp7uY+jr1Sdl7ENc1jXI/8DeGt3sqCYPeohQqzcEH5WSxRmGLDT6gG8b9e2+8mRzrcIVQGb+rpn4k1CW/F7ziomEf3QN3Q5rujM2prXFJaN+y+zoaUA/blNNkax6wsjLp1M2poMmdrt0/uik6oWAGJXOIGNkpdXHtyqRVm0EWo/ZyDlCBqOhN4DEqtDf/DsSKXQDxovRmmkBezmR5H12r0wszHz2BsF1G3QiBaukgmSkYzIkrrgpAcmkgI4EYExcJ6idUsPD7+v9Go/rFaBSEQiOEdXH0Q5nw5R8LGDf0zyztnxQHCQnfQPFr38tM6wGIm1B/eUA36PREPNVdtzrs1UwPOSlsC8iM52NHrL07WuJlTU/bzyKhbevhsQeUGwGIm1B/eUA02uOpNqtQ8x1OgrCMY6MgF1RaOJRcNvIyo04hXvVTn+KhbevhsQeUEB5ytc9QslhCajjjtaQ0ooKppEBpFAD1vGEr2GDogyGr8moznftTIfkO8lFgDok4e9VAnZzGLAjzvIDiLg5HTXBzHh9O5tzbFtL4kteGoW9hBjzafuY2zzMbJVoRMIBPM/Ihq7mPhE6+YAUiEDWsbM5jCgU9BtVDCZMcyRgSdOPlWJpFX5RkfjfJi31fRgzP3OVn6zLd6O3rtbSxC+JZMV5jCgU9BtVDCZMcyRgSdOPsO7TFCsXUHciHIDNVKLqr4xcJ6idUsPD7+v9Go/rFaBEh5SRSHrfBo5nw5R8LGDf0zyztnxQHCQnfQPFr38tM5m0/eY5MuAoX6PREPNVdtzrs1UwPOSlsC8iM52NHrL07WuJlTU/bzyKhbevhsQeUFm0/eY5MuAoU2uOpNqtQ8x1OgrCMY6MgF1RaOJRcNvIyo04hXvVTn+KhbevhsQeUFzAHIq5YwXnHNK0gfqdKv1kRo27tIcdElzZv5aDPQXdsbbrSY/zHLsZMXD5Xy2M4VMOx8VOlhcfOcewflIqi7FSuLDDoGTduvbCuvqg6m/mnw3Xl9zI8HPoNUcma2VRrh13Th54QeDVoeKnbsylhIqLa3gHjgGh4TbCuvqg6m/mpCCRfht/yN6/RWEX3hXdX6RVO2CQntPK/Z5PHbtXbUOLa3gHjgGh4QhKMjY5liZnrFbxCM+LaTQxhK9hg6IMhq/JqM537UyH/a9j7FIAADqvVQJ2cxiwI87yA4i4OR01wcx4fTubc2xbS+JLXhqFvYkFEBSzTX1mTGyVaETCATzPyIau5j4ROvmAFIhA1rGzOYwoFPQbVQwmTHMkYEnTj7eVFGljaiGXnyYt9X0YMz9zlZ+sy3ejt67W0sQviWTFeYwoFPQbVQwmTHMkYEnTj73xJ2WzTB3tyAISFFH482TcpvaXIZ0yVD2oZKauXn6qADpHAOPfgmUiEUg+WNS0JCaaditdzXpmdHZEH6O3O7pwrfDZ06hDDRtRSJQ+Ih9ikgkIY+uMSYZ5BIQz6M6d7B7zJVpfJKV8AXUbdCIFq6Sa3n3/CJaHxi9VAnZzGLAj+xIpdAPGi9GaaQF7OZHkfXavTCzMfPYGwXUbdCIFq6SlbJxLQ0kug4l5XRkx39qx0ztfJyzyj2YVM390d1s8ssxcJ6idUsPD7+v9Go/rFaBPL0X0pT915Y5nw5R8LGDf0zyztnxQHCQnfQPFr38tM5845Q46vsLTn6PREPNVdtzrs1UwPOSlsC8iM52NHrL07WuJlTU/bzyKhbevhsQeUF845Q46vsLTk2uOpNqtQ8x1OgrCMY6MgF1RaOJRcNvIyo04hXvVTn+KhbevhsQeUEbQ91dCnTZ+K+GeLgn7Bmjc2b+Wgz0F3bG260mP8xy7A1d/ioc+aXdTDsfFTpYXHznHsH5SKouxUriww6Bk3brp76jQyGhQIp8N15fcyPBz6DVHJmtlUa4dd04eeEHg1aHip27MpYSKi2t4B44BoeEp76jQyGhQIqQgkX4bf8jev0VhF94V3V+kVTtgkJ7Tyv2eTx27V21Di2t4B44BoeECJ56eRMhnjfGEr2GDogyGr8moznftTIf6olDNN9/0629VAnZzGLAjzvIDiLg5HTXBzHh9O5tzbFtL4kteGoW9odOBieawDT1MbJVoRMIBPM/Ihq7mPhE6+YAUiEDWsbM5jCgU9BtVDCZMcyRgSdOPmqOgc6Rqvv5fJi31fRgzP3OVn6zLd6O3rtbSxC+JZMV5jCgU9BtVDCZMcyRgSdOPiMvDSj3OERCcpvaXIZ0yVD2oZKauXn6qJbMNHa9l2QHiEUg+WNS0JCaaditdzXpmdHZEH6O3O7pGEqrIb9TA+RtRSJQ+Ih9ikgkIY+uMSYZ5BIQz6M6d7B7zJVpfJKV8AXUbdCIFq6SlbYjG/tycOq9VAnZzGLAj+xIpdAPGi9GaaQF7OZHkfXavTCzMfPYGwXUbdCIFq6SzAsa2OYABbeLXUP0RHo/63Kb2lyGdMlQ9qGSmrl5+qhuNDVIqwo4Cr1UCdnMYsCPO8gOIuDkdNcHMeH07m3NsW0viS14ahb2sIzbDwQUSBZ8N15fcyPBz6DVHJmtlUa4dd04eeEHg1aHip27MpYSKi2t4B44BoeExe4DEZVoyPlm8ox8uDJ+ZS5Ra+ZeieNUWPa6FxKy4cH1ePnr7d4prztqr1zVvFI2leUBOZw2LK2+Q3hfb7wXF/xieqSR2jbcxcQP45RMbymbThJK1Oqi6ScuHjt7lJro9VdUWDpYcKDus760HynuY7YX0ysblyloTa46k2q1DzGOSK1wcVA0XcABKDkO653miEUg+WNS0JAi3oB0SzNHuDnzf0Ra/89I6nRpx7ecYa4MxvBDtoArTjQOe1NKW1dEO8gOIuDkdNf5q9ANhLOFAckCubuRnZEJakPY+oolmlN13Th54QeDViSZuVMRPZbEXs/iOt1IYXZamLNpnDeWpbvm/9dl6hJkmmnYrXc16ZnR2RB+jtzu6S/O5ii6+XiMPyIau5j4ROvmAFIhA1rGzDkcMwObhQhd3ck2Z5WNNPsSPhY4ewHHYnYbUXvBjXYZVx4HtkOJq9tYlrwxtTLkSP1/YMq9SwpqpZeA9taZ2er9f2DKvUsKasTa2+FT7vNjz7+cBSlOyFBqQ9j6iiWaU3XdOHnhB4NWh4qduzKWEirhAWTR7mewTYcnVyEl+Kfu3UXEjCev30EztYglabO2+5S19q5jrlDPuhUp7NMwsaf+/jcGBqg/GHw3Xl9zI8HPhydXISX4p+78W/FzcgUeS91FxIwnr99ByDZxSuZs9jvHyEhpeO4XYuz+hHwtH8i4n9Nev+Rkkx4t4rp3gqs8Kn4Tziltm5JrfbMyMjevLb4xslWhEwgE8197qTuMGnDKreyTWJbpKYOSF41qpVLXw0gkIY+uMSYZreyTWJbpKYM29bNwqQSgegWain9M9/M4MbJVoRMIBPNODtLk5UL52Tb1s3CpBKB6M32d5vRihpUxslWhEwgE8yTKPz4jiQUq58AeTbhLU3UxHBG5hy5ZHeOIgiZ1PitEK1K6cp3Kc6VY0HiDp//xwobsuSoZ9nc4kl75y0+A56at3rUrtmwDedOZSU33aBQeRzKrW/aiY+8z4m5r+Exl2Y2ICs7dT9ugthfTKxuXKWjjwZ9Ml6hcnjC4qV5WXdVMSPsEGkL3quo14BUID8jVPw=="/>
  <p:tag name="MENTOGRAPHOPTIONS" val="/piyB5pUgjkR1Mt+wiYOnhpOn+n0paNlyqvtCFY2tuEgy1I23OEF8w9/5AUmYRTPveU7PL5mPsaKEKoJeDPjj/nJtqF2JutL/iYghipmhwg0e+aLf1IEBJn4IQqDpM+QtKYU/2oy2FimU6OS2F5c8DAEyl6SWmg8plOjktheXPC/WhFx8b4CPrK1UJiJihdC0avx/Z2P28tu4iy8VN98h4CvE7l7kTrCp2KjikbXBjsGy2Sj1vv+bG/Rqz8imK1y7bk3ojuQLxE3vxDRTT7dTXXqHgAKdwV08hKkP3EURKl14TlsBR/tkIs7xK8x8uzd2QGeCQkycN1edlhIiKg3n8++XvK6OwxknesQy35sqOAqcN4mAhFfaSTs8lDMlYUQ905+6nqNnL5gs+ARwfl4tfg95hnimeYRwPx7VbFFp4dIRCI4R1cfRCL8SD+Z2M9FWK36nj1bvctIRCI4R1cfRN+LnKFotgKRJ6cPankdGxcT/k1yCxkBo9EouvJ6zqXMi11D9ER6P+uOa1P8jw0qVyTs8lDMlYUQ905+6nqNnL46h0yTc4V9A2F77XVuTS6qp2KjikbXBjshUeeZWvN6fM++XvK6OwxkGynA2boqeUkmo447WkNKKCqaRAaRQA9bzTV3eF+KMQRbZTrlmams3WWe7D+amWm9fmvVuqhPNtind3e/NF3Elfg95hnimeYRwPx7VbFFp4cmxeVLPVf5YiL8SD+Z2M9FWK36nj1bvcsmxeVLPVf5Yt+LnKFotgKRJ6cPankdGxcT/k1yCxkBo9EouvJ6zqXMIVHnmVrzenyOa1P8jw0qVyTs8lDMlYUQVYmkVflGR+M6h0yTc4V9A2F77XVuTS6qp2KjikbXBjtAAF74gBF6yM++XvK6Owxku4Rmqzzhe2H2YdheC+M4FM01d3hfijEExzgohoBBp8wmjaRdU+eTVzq9HEWD7dTp+g9nK7cEQzpTPyZV43FI8M++XvK6Owxku4Rmqzzhe2H78chQlyM6ZDPcKmMmWNFz2q+R5y2MjABQea0fLHKJvQpzxZPqR4a4XbA65JdIWSzA/HtVsUWnhxIeUkUh63waJuhEpZQzotVYrfqePVu9yxIeUkUh63wa34ucoWi2ApEnpw9qeR0bFyFUAWqqYV2d2wrr6oOpv5oZAQtIUTdskbpUCf4zeEtZ165Ja5zIPxC+ZuN9o55uRVit+p49W73L2wrr6oOpv5r4fRnX0PTAPoq2crqthmLJDJWYKV+Vg9zm2s/3TS3uNbpUCf4zeEtZJ7Xgyn6g92ryMADnZmNhDSlt00e0Z+JCvVQJ2cxiwI9mO8kNfnxKhQaoUNvXNYohz75e8ro7DGRqGnOBHSAf2tc/fSpCPro3M9wqYyZY0XNZG/dbhluvL1B5rR8scom9CnPFk+pHhriolh0zbw3SRCXJKMo9FaROGI83lfoHWwHRKLryes6lzLuxiYE8p2TW3z0xmh6dxpYz3CpjJljRc06KEUFFUH6K9rUzWaDBXqI91YEk2zGjeuIXrGmPlcom+D3mGeKZ5hHA/HtVsUWnhyEoyNjmWJmeIvxIP5nYz0VYrfqePVu9yyEoyNjmWJme34ucoWi2ApEnpw9qeR0bFxP+TXILGQGj0Si68nrOpcwCSnBJbBw07I5rU/yPDSpXJOzyUMyVhRDeVFGljaiGXjqHTJNzhX0DYXvtdW5NLqqnYqOKRtcGO016Hcv2sRpoz75e8ro7DGSu4YLI6qwprWpS7QmCp3XNabft7TsxD/Ik7PJQzJWFEFmnXtzVgDWYrv6Fd4orRRY8/uA9MWzE8GkBLggvf/klz75e8ro7DGSu4YLI6qwprfvxyFCXIzpkM9wqYyZY0XPcBTiM3W5yX1B5rR8scom9CnPFk+pHhrhdsDrkl0hZLMD8e1WxRaeHPoqBzZVIAVQm6ESllDOi1Vit+p49W73LPoqBzZVIAVTfi5yhaLYCkSenD2p5HRsXIVQBaqphXZ08vRfSlP3XlhkBC0hRN2yRDrFjaeOPsRgl5XRkx39qx0ztfJyzyj2YIeoB05CvTOVYrfqePVu9yzy9F9KU/deW68OK6nW1JPjsAzP5NOtyz7UjwCikEi7FEd4uRXuLaKPRKLryes6lzKQgQabxi1fO9rGxqb04y6wk7PJQzJWFEM20yYBD0+yuOodMk3OFfQPmvzQTwgh7T8pfeVVX4onJDrFjaeOPsRjsKhI0dZRouye+tOATMRgl0rlBJF5HvVe9VAnZzGLAj2Y7yQ1+fEqFrOwW9v/J0+wcBO/yeEj8kCHExPds6txlwPx7VbFFp4envqNDIaFAis01d3hfijEEBufHb+Lbip5lnuw/mplpvX5r1bqoTzbYp3d3vzRdxJX4PeYZ4pnmEcD8e1WxRaeHp76jQyGhQIoi/Eg/mdjPRVit+p49W73Lp76jQyGhQIrfi5yhaLYCkSenD2p5HRsXE/5NcgsZAaPRKLryes6lzAb+t6nPnKyjjmtT/I8NKlck7PJQzJWFEA1d/ioc+aXdOodMk3OFfQNhe+11bk0uqqdio4pG1wY7EosCsIyZLXHPvl7yujsMZNFDX2VkzMPTKnDeJgIRX2kk7PJQzJWFEIdOBieawDT1Iik93t4mUtroGceygAx/dmLkh+8MfYJO5trP900t7jVBb9OYJpgSuSe14Mp+oPdq8jAA52ZjYQ0NzunH3fAG6r1UCdnMYsCPZjvJDX58SoUGqFDb1zWKIc++XvK6Owxk0UNfZWTMw9PXP30qQj66NzPcKmMmWNFzXUIX/atf0dlQea0fLHKJvQpzxZPqR4a4qJYdM28N0kQGISnmbdUT0BiPN5X6B1sB0Si68nrOpcwjLw0o9zhEQjPcKmMmWNFzekCga2bJ5sMzn1T25T5mxFPsKtS6HC2W5rJRi4kSAa0R3i5Fe4too9EouvJ6zqXMIy8NKPc4REL2sbGpvTjLrCTs8lDMlYUQfAOvKDIA9Xc6h0yTc4V9A+a/NBPCCHtPyl95VVfiiclcfQdEb/MEV+wqEjR1lGi7J7604BMxGCW27BYhlWTJfL1UCdnMYsCPZjvJDX58SoWs7Bb2/8nT7D7PFP9d5H3ei11D9ER6P+vPvl7yujsMZKpL/6X7D3pCpGfXyLR6STNYrfqePVu9y8XuAxGVaMj59rUzWaDBXqI91YEk2zGjeuIXrGmPlcom+D3mGeKZ5hHA/HtVsUWnh8XuAxGVaMj5+/HIUJcjOmQz3CpjJljRc26m2JdRz8FMvVQJ2cxiwI9mO8kNfnxKhQaoUNvXNYohz75e8ro7DGSqS/+l+w96QuwqEjR1lGi7J7604BMxGCVbZTrlmams3fdOfup6jZy+OodMk3OFfQM67IFkha81/S5Ra+ZeieNUWPa6FxKy4cH1ePnr7d4prztqr1zVvFI2aupFA1DiwJAuUWvmXonjVFj2uhcSsuHBE3Y/rzZQlIfDks0dsS7lK8+i+rn8K68Gx+3/U/uKtaQ4hm9lUxZ/Cq+7mJqUZ7y69Xj56+3eKa9N3O/9yWoe+NJ3SgLrcJLD/K1iPD/1ex3CIMKF8kU5skcL2+SCVQfdQvbs4Doc9W75Lz2DPWbjFQkuslOB4atoD1bd8CsfP1XSd0oC63CSw7izWEItgzxyz6KpPXqdCSyXrIOmpDtJG8SobJL56N3IYP0PJr6o94/zQIf3c8YgasSobJL56N3ISO+t0oCgps7Kq+0IVja24SbJVWvOld+QLH3v0lT55i7+56sSaLoIuFqYs2mcN5alF8RbOdN+OLHPvl7yujsMZJ8V/2QL7IhNJGIbyjs9Mh38fX3kRCYLUaBpdKyqMlgdMJcXxb3i8j8YvmU++GKJ6Ujz5BKwnzrbQ7y7Ag4KqAbPvl7yujsMZIiEXWh4Lr8xF8RbOdN+OLEHMeH07m3NsfW9Jm00gU1tJslVa86V35DsMPuorR6Cv1YbUCCRLzqWSRQmUDjsXTomyVVrzpXfkESMSYDuxY8i+sOkmEt5i7qGGa88SVOCfJS0l6LcM0Lm9nk8du1dtQ7hAWTR7mewTR+pJaEtbBIEtBQqsHcMnI9jBrnQWjDHKunGXHY+G48UpfrHEgVVBb+dK6iKXMfzU6Go/lfDFjpTHkVQyt1lJ4bfi5yhaLYCkYIJ4nC1k1oeNpOU9QiXvhYeRVDK3WUnht+LnKFotgKRjNrLqLsKKOyERBW3zGJvRx5FUMrdZSeGJ6cPankdGxcnpw9qeR0bFyenD2p5HRsXL2FKOhNchhABHNXLXBDW4P84j3xeAGIBwkAnb3Pr64WqcOgeTsZCd1NrhIFnhVPx/uerEmi6CLhQVsh19pDFfnIvHYem6qjQMOFxiW0nhnrPvl7yujsMZA7nAfyiGH79ci8dh6bqqNAw4XGJbSeGerKyIE+3XGGcUFbIdfaQxX5yLx2Hpuqo0DDhcYltJ4Z6yVMUnFmXxNG6slMLO8SbgwWrfdy1DpbLgrkRZ4HqPPODNO9bQjLpNOsR1xoQqfDPgrkRZ4HqPPML22e4SZbPzbZAaJlgXxugTwTXYCRLwv8=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OGRAPH" val="/piyB5pUgjkR1Mt+wiYOnhpOn+n0paNlyqvtCFY2tuEgy1I23OEF8w9/5AUmYRTPveU7PL5mPsaKEKoJeDPjj/nJtqF2JutL/iYghipmhwg0e+aLf1IEBJn4IQqDpM+QtKYU/2oy2FimU6OS2F5c8DAEyl6SWmg8plOjktheXPC/WhFx8b4CPrK1UJiJihdC0avx/Z2P28tu4iy8VN98h4CvE7l7kTrCp2KjikbXBjsGy2Sj1vv+bG/Rqz8imK1y7bk3ojuQLxE3vxDRTT7dTXXqHgAKdwV08hKkP3EURKl14TlsBR/tkIs7xK8x8uzd2QGeCQkycN1edlhIiKg3n8++XvK6OwxknesQy35sqOAqcN4mAhFfaSTs8lDMlYUQ905+6nqNnL5gs+ARwfl4tfg95hnimeYRwPx7VbFFp4dIRCI4R1cfRCL8SD+Z2M9FWK36nj1bvctIRCI4R1cfRN+LnKFotgKRJ6cPankdGxcT/k1yCxkBo9EouvJ6zqXMi11D9ER6P+uOa1P8jw0qVyTs8lDMlYUQ905+6nqNnL46h0yTc4V9A2F77XVuTS6qp2KjikbXBjshUeeZWvN6fM++XvK6OwxkGynA2boqeUkmo447WkNKKCqaRAaRQA9bzTV3eF+KMQRbZTrlmams3WWe7D+amWm9fmvVuqhPNtind3e/NF3Elfg95hnimeYRwPx7VbFFp4cmxeVLPVf5YiL8SD+Z2M9FWK36nj1bvcsmxeVLPVf5Yt+LnKFotgKRJ6cPankdGxcT/k1yCxkBo9EouvJ6zqXMIVHnmVrzenyOa1P8jw0qVyTs8lDMlYUQVYmkVflGR+M6h0yTc4V9A2F77XVuTS6qp2KjikbXBjtAAF74gBF6yM++XvK6Owxku4Rmqzzhe2H2YdheC+M4FM01d3hfijEExzgohoBBp8wmjaRdU+eTVzq9HEWD7dTp+g9nK7cEQzpTPyZV43FI8M++XvK6Owxku4Rmqzzhe2H78chQlyM6ZDPcKmMmWNFz2q+R5y2MjABQea0fLHKJvQpzxZPqR4a4XbA65JdIWSzA/HtVsUWnhxIeUkUh63waJuhEpZQzotVYrfqePVu9yxIeUkUh63wa34ucoWi2ApEnpw9qeR0bFyFUAWqqYV2d2wrr6oOpv5oZAQtIUTdskbpUCf4zeEtZ165Ja5zIPxC+ZuN9o55uRVit+p49W73L2wrr6oOpv5r4fRnX0PTAPoq2crqthmLJDJWYKV+Vg9zm2s/3TS3uNbpUCf4zeEtZJ7Xgyn6g92ryMADnZmNhDSlt00e0Z+JCvVQJ2cxiwI9mO8kNfnxKhQaoUNvXNYohz75e8ro7DGRqGnOBHSAf2tc/fSpCPro3M9wqYyZY0XNZG/dbhluvL1B5rR8scom9CnPFk+pHhriolh0zbw3SRCXJKMo9FaROGI83lfoHWwHRKLryes6lzLuxiYE8p2TW3z0xmh6dxpYz3CpjJljRc06KEUFFUH6K9rUzWaDBXqI91YEk2zGjeuIXrGmPlcom+D3mGeKZ5hHA/HtVsUWnhyEoyNjmWJmeIvxIP5nYz0VYrfqePVu9yyEoyNjmWJme34ucoWi2ApEnpw9qeR0bFxP+TXILGQGj0Si68nrOpcwCSnBJbBw07I5rU/yPDSpXJOzyUMyVhRDeVFGljaiGXjqHTJNzhX0DYXvtdW5NLqqnYqOKRtcGO016Hcv2sRpoz75e8ro7DGSu4YLI6qwprWpS7QmCp3XNabft7TsxD/Ik7PJQzJWFEFmnXtzVgDWYrv6Fd4orRRY8/uA9MWzE8GkBLggvf/klz75e8ro7DGSu4YLI6qwprfvxyFCXIzpkM9wqYyZY0XPcBTiM3W5yX1B5rR8scom9CnPFk+pHhrhdsDrkl0hZLMD8e1WxRaeHPoqBzZVIAVQm6ESllDOi1Vit+p49W73LPoqBzZVIAVTfi5yhaLYCkSenD2p5HRsXIVQBaqphXZ08vRfSlP3XlhkBC0hRN2yRDrFjaeOPsRgl5XRkx39qx0ztfJyzyj2YIeoB05CvTOVYrfqePVu9yzy9F9KU/deW68OK6nW1JPjsAzP5NOtyz7UjwCikEi7FEd4uRXuLaKPRKLryes6lzKQgQabxi1fO9rGxqb04y6wk7PJQzJWFEM20yYBD0+yuOodMk3OFfQPmvzQTwgh7T8pfeVVX4onJDrFjaeOPsRjsKhI0dZRouye+tOATMRgl0rlBJF5HvVe9VAnZzGLAj2Y7yQ1+fEqFrOwW9v/J0+wcBO/yeEj8kCHExPds6txlwPx7VbFFp4envqNDIaFAis01d3hfijEEBufHb+Lbip5lnuw/mplpvX5r1bqoTzbYp3d3vzRdxJX4PeYZ4pnmEcD8e1WxRaeHp76jQyGhQIoi/Eg/mdjPRVit+p49W73Lp76jQyGhQIrfi5yhaLYCkSenD2p5HRsXE/5NcgsZAaPRKLryes6lzAb+t6nPnKyjjmtT/I8NKlck7PJQzJWFEA1d/ioc+aXdOodMk3OFfQNhe+11bk0uqqdio4pG1wY7EosCsIyZLXHPvl7yujsMZNFDX2VkzMPTKnDeJgIRX2kk7PJQzJWFEIdOBieawDT1Iik93t4mUtroGceygAx/dmLkh+8MfYJO5trP900t7jVBb9OYJpgSuSe14Mp+oPdq8jAA52ZjYQ0NzunH3fAG6r1UCdnMYsCPZjvJDX58SoUGqFDb1zWKIc++XvK6Owxk0UNfZWTMw9PXP30qQj66NzPcKmMmWNFzXUIX/atf0dlQea0fLHKJvQpzxZPqR4a4qJYdM28N0kQGISnmbdUT0FTZtqj5/afzz75e8ro7DGR1CFEtmuigiSpw3iYCEV9pJOzyUMyVhRBkM3jInbEj9q7+hXeKK0UWPP7gPTFsxPBpAS4IL3/5Jc++XvK6OwxkdQhRLZrooIn78chQlyM6ZDPcKmMmWNFzekCga2bJ5sNQea0fLHKJvQpzxZPqR4a4XbA65JdIWSzA/HtVsUWnh+gTCq2rdDXEJuhEpZQzotVYrfqePVu9y+gTCq2rdDXE34ucoWi2ApEnpw9qeR0bFyFUAWqqYV2dxe4DEZVoyPkYjzeV+gdbAdEouvJ6zqXMsIzbDwQUSBbNNXd4X4oxBFtlOuWZqazdQO+vDV1/jJwiKT3e3iZS2ugZx7KADH92YuSH7wx9gk7m2s/3TS3uNdzYKqUYcnmni11D9ER6P+v2sbGpvTjLrCTs8lDMlYUQsIzbDwQUSBbfi5yhaLYCkSenD2p5HRsXE/5NcgsZAaPRKLryes6lzLCM2w8EFEgWJuhEpZQzotVYrfqePVu9y8XuAxGVaMj5UHmtHyxyib0Kc8WT6keGuBezAtyigyRHOIZvZVMWfwrknv44co/O78OSzR2xLuUrHVgYWZpI+9mPJ27RJzgBFziGb2VTFn8KUYkbwqAZzvj1ePnr7d4pr03c7/3Jah74XV/LvKFp24guUWvmXonjVFj2uhcSsuHBJeL2A+RaaSbDks0dsS7lK4i2KxylK+p4qWGrNi1jLiajZ89NqLgahXHXWhjFVim75iS01kzQpnPSd0oC63CSw1dMdqZIZmPLI7eetVcaKVxC9uzgOhz1bnUzQwqHKVx6GMZg8iW7MliskLQCZAPz81qYs2mcN5alF8RbOdN+OLH+56sSaLoIuOncCY29s+1mF8RbOdN+OLE110z0jwVcN8v70We1o5UXRINvmiE4QwZKAKibpojuDPNAh/dzxiBqxKhskvno3chKtzouZEjLx/SzfdMt2CrBFytp4L6jeeUXxFs50344sSFz4hXBtXubnVY+rUE5mWuGGa88SVOCfESDb5ohOEMG6XER1aiW63b2InfcZAafWf8NF9hRGVLMxKhskvno3cj8VcZMEPHl3Z30Dxa9/LTO5iS01kzQpnNEg2+aIThDBhef2StYoq2O9YlUiibB5DLpxlx2PhuPFESDb5ohOEMGRvPfEgYlumjU3D1SU+/Cv3IBY3GMvXg2A4ssKNc919MF1G3QiBauknB6kRofXvoYoSOSpf89+WN04OJhEFTbUGbwEd7QI6p6U7mNd1vuwpvKq+0IVja24QbLWa1K5nGmM9wqYyZY0XNwepEaH176GN+LnKFotgKRY5Z2s05hFB4z3CpjJljRc3B6kRofXvoY34ucoWi2ApGpt+hP1H5+mTPcKmMmWNFzPljiBrkr6jx5axW/jo8IoHlrFb+OjwigK9k6qNhXLkrkMvHHcMJ6yW5ObpvRMOXKZJZVm+fm7WJ5TgpYYyCHDfwb+XhBZsJ/CVyYeIpyFbrakTZ+UiEA1wDI+ycESUmTDoplLrWYG/xVWaRqb5q5IE5NtecVV8ASAMj7JwRJSZMOimUutZgb/McxjWaOSW83CfbNbKju1DUAyPsnBElJkw6KZS61mBv8qRPA/4/KN5HNVJNQZru0ZQbLWa1K5nGmVzq3q6kwf+5EaXhVlwxkD6q6CZe1LPC2Vzq3q6kwf+5V+o+Bn3toq4MYWPyiCDQ1fN9Nhkt/TrOMD+8Dw0ymLg==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OQUESTION" val="UJHh6hBW372GF1w/ttzrB/YFC0mtxGKwIk+qwXrLv9Ly+xjDM0bd6eC7rw35+ist5aDKwD0sCj9qEgQpxkHIzuOcZ9SFCThFEgfMq67T5m1rh6lgM5GJW7pn4k1CW/F7ziomEf3QN3QGcnaeGc48fpmqdfVFqfxkcQrIRWYH6VuQcuQ7FYaumV35P9FyizV0UGaiYjTFDk8QkoRx5KLDWsnaIxAhoeO0vLyIYge8LNsLZGrye7EqQexIpdAPGi9GaaQF7OZHkfXavTCzMfPYGwXUbdCIFq6SCZKRjMiSuuCkByaSAjgRgTFwnqJ1Sw8Pv6/0aj+sVoFIRCI4R1cfRDmfDlHwsYN/TPLO2fFAcJCd9A8Wvfy0zrAYibUH95QDfo9EQ81V23OuzVTA85KWwLyIznY0esvTta4mVNT9vPIqFt6+GxB5QbAYibUH95QDTa46k2q1DzHU6CsIxjoyAXVFo4lFw28jKjTiFe9VOf4qFt6+GxB5QQHnK1z1CyWEXmNrhrgTYWNym9pchnTJUPahkpq5efqoAecrXPULJYSIRSD5Y1LQkJpp2K13NemZ0dkQfo7c7umLfbzZ1+wqA21FIlD4iH2KSCQhj64xJhnkEhDPozp3sHvMlWl8kpXwBdRt0IgWrpLMCxrY5gAFt71UCdnMYsCP7Eil0A8aL0ZppAXs5keR9dq9MLMx89gbBdRt0IgWrpIUnQJXVh+JqEpQpqE7dlKaxhK9hg6IMhq/JqM537UyH25xi23jl0H8vVQJ2cxiwI87yA4i4OR01wcx4fTubc2xbS+JLXhqFvZ2B3Mg5YIlwTGyVaETCATzPyIau5j4ROvmAFIhA1rGzOYwoFPQbVQwmTHMkYEnTj5LeA08C8qlxnyYt9X0YMz9zlZ+sy3ejt67W0sQviWTFeYwoFPQbVQwmTHMkYEnTj6v3tFrk2IQO3Kb2lyGdMlQ9qGSmrl5+qhzAHIq5YwXnIhFIPljUtCQmmnYrXc16ZnR2RB+jtzu6es8wxHRxlL+bUUiUPiIfYpIJCGPrjEmGeQSEM+jOnewe8yVaXySlfAF1G3QiBaukrdNAKE0g+jYvVQJ2cxiwI/sSKXQDxovRmmkBezmR5H12r0wszHz2BsF1G3QiBauki9u7HkulAavpAcmkgI4EYExcJ6idUsPD7+v9Go/rFaBISjI2OZYmZ45nw5R8LGDf0zyztnxQHCQnfQPFr38tM7+gW2E4mC/a36PREPNVdtzrs1UwPOSlsC8iM52NHrL07WuJlTU/bzyKhbevhsQeUH+gW2E4mC/a02uOpNqtQ8x1OgrCMY6MgF1RaOJRcNvIyo04hXvVTn+KhbevhsQeUEA6RwDj34JlK+GeLgn7Bmjc2b+Wgz0F3bG260mP8xy7A7p4LdUpPhmTDsfFTpYXHznHsH5SKouxUriww6Bk3brPoqBzZVIAVR8N15fcyPBz6DVHJmtlUa4dd04eeEHg1aHip27MpYSKi2t4B44BoeEPoqBzZVIAVSQgkX4bf8jev0VhF94V3V+kVTtgkJ7Tyv2eTx27V21Di2t4B44BoeEPL0X0pT915bGEr2GDogyGr8moznftTIf/UwCKRMUppe9VAnZzGLAjzvIDiLg5HTXBzHh9O5tzbFtL4kteGoW9hwYcytgHTl/MbJVoRMIBPM/Ihq7mPhE6+YAUiEDWsbM5jCgU9BtVDCZMcyRgSdOPs20yYBD0+yufJi31fRgzP3OVn6zLd6O3rtbSxC+JZMV5jCgU9BtVDCZMcyRgSdOPgb+t6nPnKyjcpvaXIZ0yVD2oZKauXn6qBtD3V0KdNn4iEUg+WNS0JCaaditdzXpmdHZEH6O3O7pQ684HShzhq9tRSJQ+Ih9ikgkIY+uMSYZ5BIQz6M6d7B7zJVpfJKV8AXUbdCIFq6SQah9Nl0r4OG9VAnZzGLAj+xIpdAPGi9GaaQF7OZHkfXavTCzMfPYGwXUbdCIFq6S+juNswirVZCkByaSAjgRgTFwnqJ1Sw8Pv6/0aj+sVoEInnp5EyGeNzmfDlHwsYN/TPLO2fFAcJCd9A8Wvfy0zndW66DgBsv0fo9EQ81V23OuzVTA85KWwLyIznY0esvTta4mVNT9vPIqFt6+GxB5QXdW66DgBsv0Ta46k2q1DzHU6CsIxjoyAXVFo4lFw28jKjTiFe9VOf4qFt6+GxB5QZbMNHa9l2QHr4Z4uCfsGaNzZv5aDPQXdsbbrSY/zHLsfAOvKDIA9XdMOx8VOlhcfOcewflIqi7FSuLDDoGTduvoEwqtq3Q1xHw3Xl9zI8HPoNUcma2VRrh13Th54QeDVoeKnbsylhIqLa3gHjgGh4ToEwqtq3Q1xJCCRfht/yN6/RWEX3hXdX6RVO2CQntPK/Z5PHbtXbUOLa3gHjgGh4TF7gMRlWjI+a+GeLgn7Bmjc2b+Wgz0F3bG260mP8xy7LCM2w8EFEgWOZ8OUfCxg39M8s7Z8UBwkJ30Dxa9/LTObjQ1SKsKOAptRSJQ+Ih9ikgkIY+uMSYZ5BIQz6M6d7B7zJVpfJKV8AXUbdCIFq6SzAsa2OYABbf3Tn7qeo2cvhezAtyigyRHOIZvZVMWfwrknv44co/O78OSzR2xLuUr60660K8lvzSrFhyigLqGTfLUiPkp26/bi8H5UARXm1C/F2MFYiloQBIeDy9c1Ue44zGV1EnTNUc5839EWv/PSOp0ace3nGGuDMbwQ7aAK07GEr2GDogyGtzwuthJAMsIkZBPFdlqqtpMOx8VOlhcfNTqNKJbNw1c7rO+tB8p7mO2F9MrG5cpaGbyjHy4Mn5lWbmgV2HDB3f0BKRsVb7hSXHhyA5H8zs53j7dtAS0A+DkEhDPozp3sPGwqh50+cYCmX59aZVxRuyUtfauY65Qz4cnVyEl+KfupqTjpnEUZk7nHsH5SKouxUriww6Bk3brDbGx34pAMTW8iM52NHrL04z7RAhMntotKblJoX581lS4FAMdm6MlCh/rSmuMJxFijLUFjLNDgr9cn5hTk9jJ/qIMfFvmnwa4yAKSIKREu/TuPuyObcg/aQqthsg16CX8eAsX268a0vzePt20BLQD4OQSEM+jOnewe8yVaXySlfAF1G3QiBauknB6kRofXvoYBjUGgqyiiYU0/3RATM/9BfeY/lXO4hkxWpizaZw3lqWt7JNYlukpgyirxiPmBkxNSCQhj64xJhlFmjdIzUacCCXbXnu/6M8m7GmMbulb/BMoHweaLaWL8x996BkmghEciXFG7QpKl97o4IgaxLLCiFgddguzwaPS7P6EfC0fyLh8O2N5jnsmth/I2uoOL4L6vkWIyUpZFl7+/jcGBqg/GLnavJ+GfdfmuhUp7NMwsad5/6krPvGAjZZSrmtgDLx36blk4ntGtrns4Nesxw1YLyr15giLQDtkllKua2AMvHdrRgPpcts5Lw8LFsLhdDz1l49eIO7LbnyhZJrhkJX2ukAqMURpaArFNgB1kS+DLof6k62v+fCE77YX0ysblylotY7BcoEXUw1IHh+g7ljmy4ZnaL/hVVUAl+vt7OHTBrCE5bK/TnrEu9MZrm5a/XaqUNIYJAn91sRS2fMaHjownr6loIRbk7OTE6Fm9aSREi2RkE8V2Wqq2kVxWyf8Ptch"/>
  <p:tag name="MENTOGRAPHOPTIONS" val="/piyB5pUgjkR1Mt+wiYOnq3gwqeCIYS/yqvtCFY2tuHmp7Iw8O8QxVi6zIaXXZ5B8VlYL1sLoSxEvbtu7a1kvDC96h49//uzGdGnx518Cv87KSyZb9qgpP6iSntrDeCSkggkoKoPAAdCaLlx1UpEMaZTo5LYXlzwMATKXpJaaDymU6OS2F5c8L9aEXHxvgI+srVQmImKF0LRq/H9nY/by27iLLxU33yHgK8TuXuROsKnYqOKRtcGO6t0Ro7gPASriVzrxHZhzi4m3Bkpo/cM/qIVcrOtvxOdr2j0xL54LDXb9a0wPBu3K4U3bK7UdpFumjuNSxG/PqOpr4Q9no8Mg2pz9ZLIYy7cz75e8ro7DGSd6xDLfmyo4Cpw3iYCEV9pJOzyUMyVhRD3Tn7qeo2cvmCz4BHB+Xi1+D3mGeKZ5hHA/HtVsUWnh0hEIjhHVx9EIvxIP5nYz0VYrfqePVu9y0hEIjhHVx9E34ucoWi2ApEnpw9qeR0bFxP+TXILGQGj0Si68nrOpcyLXUP0RHo/645rU/yPDSpXJOzyUMyVhRD3Tn7qeo2cvjqHTJNzhX0DYXvtdW5NLqqnYqOKRtcGOyFR55la83p8z75e8ro7DGQbKcDZuip5SV5ja4a4E2FjM9wqYyZY0XOceNQ80GaiWxL1QktcoMe+jseR2usAFO74PeYZ4pnmEcD8e1WxRaeHJsXlSz1X+WIi/Eg/mdjPRVit+p49W73LJsXlSz1X+WLfi5yhaLYCkSenD2p5HRsXE/5NcgsZAaPRKLryes6lzCFR55la83p8jmtT/I8NKlck7PJQzJWFEFWJpFX5RkfjOodMk3OFfQNhe+11bk0uqqdio4pG1wY7QABe+IAResjPvl7yujsMZLuEZqs84Xth8fQJChWsinQz3CpjJljRc9qvkectjIwAeUAcmhJB3ipgs+ARwfl4tfg95hnimeYRwPx7VbFFp4cSHlJFIet8GiL8SD+Z2M9FWK36nj1bvcsSHlJFIet8Gt+LnKFotgKRJ6cPankdGxcT/k1yCxkBo9EouvJ6zqXMQABe+IAResiOa1P8jw0qVyTs8lDMlYUQS3gNPAvKpcY6h0yTc4V9A2F77XVuTS6qp2KjikbXBjuv3tFrk2IQO8++XvK6OwxkahpzgR0gH9oqcN4mAhFfaSTs8lDMlYUQZMXD5Xy2M4U6h0yTc4V9A+1mWUq24eKk5trP900t7jW6VAn+M3hLWSe14Mp+oPdq8jAA52ZjYQ0pbdNHtGfiQr1UCdnMYsCPZjvJDX58SoUGqFDb1zWKIc++XvK6OwxkahpzgR0gH9rXP30qQj66NzPcKmMmWNFzWRv3W4Zbry9Qea0fLHKJvQpzxZPqR4a4qJYdM28N0kQlySjKPRWkThiPN5X6B1sB0Si68nrOpcwCSnBJbBw07DPcKmMmWNFzTooRQUVQfop5QByaEkHeKgpzxZPqR4a4HvMLVNDb3mrm2s/3TS3uNZUspGW/eQSgJ7Xgyn6g92ryMADnZmNhDZ/z0gZF2mOYvVQJ2cxiwI9mO8kNfnxKhQaoUNvXNYohz75e8ro7DGThCti/2GBTydc/fSpCPro3M9wqYyZY0XNOihFBRVB+ilB5rR8scom9CnPFk+pHhriolh0zbw3SREmOpZDPhIZfGI83lfoHWwHRKLryes6lzE16Hcv2sRpoM9wqYyZY0XPcBTiM3W5yX8QgAI4H9Vvu196Bpob3NK7X3oGmhvc0rvg95hnimeYRwPx7VbFFp4c+ioHNlUgBVCL8SD+Z2M9FWK36nj1bvcs+ioHNlUgBVN+LnKFotgKRJ6cPankdGxcT/k1yCxkBo9EouvJ6zqXMTXody/axGmiOa1P8jw0qVyTs8lDMlYUQDungt1Sk+GY6h0yTc4V9A2F77XVuTS6qp2KjikbXBjukIEGm8YtXzs++XvK6Owxk4megbw7cq6AqcN4mAhFfaSTs8lDMlYUQzbTJgEPT7K7FBuWy5iTmlB7zC1TQ295q5trP900t7jUOsWNp44+xGCe14Mp+oPdq8jAA52ZjYQ3SuUEkXke9V71UCdnMYsCPZjvJDX58SoUGqFDb1zWKIc++XvK6Owxk4megbw7cq6DXP30qQj66NzPcKmMmWNFzVHRN9TdSp/xQea0fLHKJvQpzxZPqR4a4qJYdM28N0kQ91xqlY9ycqBiPN5X6B1sB0Si68nrOpcwG/repz5ysozPcKmMmWNFza7FE49GufOJ5QByaEkHeKuIZT4+607FeHvMLVNDb3mrm2s/3TS3uNTsg2NaGk88gJ7Xgyn6g92ryMADnZmNhDQbnx2/i24qevVQJ2cxiwI9mO8kNfnxKhQaoUNvXNYohz75e8ro7DGSPCmqW9bO6t9c/fSpCPro3M9wqYyZY0XNrsUTj0a584lB5rR8scom9CnPFk+pHhriolh0zbw3SROyq3RurTzGfGI83lfoHWwHRKLryes6lzBKLArCMmS1xM9wqYyZY0XNdQhf9q1/R2XlAHJoSQd4q4hlPj7rTsV4e8wtU0Nveaubaz/dNLe41QW/TmCaYErknteDKfqD3avIwAOdmY2ENDc7px93wBuq9VAnZzGLAj2Y7yQ1+fEqFBqhQ29c1iiHPvl7yujsMZNFDX2VkzMPT1z99KkI+ujcz3CpjJljRc11CF/2rX9HZUHmtHyxyib0Kc8WT6keGuKiWHTNvDdJEBiEp5m3VE9AYjzeV+gdbAdEouvJ6zqXMIy8NKPc4REIz3CpjJljRc3pAoGtmyebDfcmkiWcGDSFgs+ARwfl4tfg95hnimeYRwPx7VbFFp4foEwqtq3Q1xCL8SD+Z2M9FWK36nj1bvcvoEwqtq3Q1xN+LnKFotgKRJ6cPankdGxcT/k1yCxkBo9EouvJ6zqXMIy8NKPc4REKOa1P8jw0qVyTs8lDMlYUQfAOvKDIA9Xc6h0yTc4V9A2F77XVuTS6qp2KjikbXBjuwjNsPBBRIFhkBC0hRN2yR3NgqpRhyeaeLXUP0RHo/6zPcKmMmWNFzbqbYl1HPwUwFq6UWCAKyAUbFekYRoc702fccelePXGcR3i5Fe4too9EouvJ6zqXMsIzbDwQUSBYi/Eg/mdjPRVit+p49W73Lxe4DEZVoyPlQea0fLHKJvQpzxZPqR4a4XbA65JdIWSzA/HtVsUWnh8XuAxGVaMj51z99KkI+ujcz3CpjJljRc26m2JdRz8FMvVQJ2cxiwI9mO8kNfnxKhdmIGvI4QasovrUcVKs+l+1PbLDUYnh9YG4FGDP4TCaEpJR/WRk+tPc0Ku7eAUvXir61HFSrPpftJWWVMCWi7UiQdVVfu/newjiGb2VTFn8KBqhQ29c1iiE08cfNuHlcDYPoZAW4LoRqXV/LvKFp24huBRgz+EwmhFAjSEmmIJGuoSOSpf89+WObThJK1Oqi6ScuHjt7lJroIhqS1TBEzb4fqSWhLWwSBGuysGaXctdu/X9gyr1LCmqll4D21pnZ6qEjkqX/PfljWUSFtJMp1UTX7dG8Ayt1sBjJOyyUvAVXRINvmiE4Qwbsg11WCDM1xcv70We1o5UXRINvmiE4QwY+ch25C28Bj/NAh/dzxiBqxKhskvno3cgXrD75D2jlcMqr7QhWNrbhJslVa86V35BrV3Dso1+dbMD8e1WxRaeHnkGfXxqLnklEg2+aIThDBs6nD16ZHJBQymBl/9a2IqAEclsHKc9gvsSobJL56N3IyUZJxNAGhfSw6v10NnmlrcD8e1WxRaeHJslVa86V35CyG8fB8P75tNHZEH6O3O7pIhqS1TBEzb7EqGyS+ejdyCh1jf/zfh+tyvF8rdkst8AdLR+Juv8xI8SobJL56N3IlIGv4JJHhBBjBrnQWjDHKlqYs2mcN5alNXxc+Yf8za/mMKBT0G1UMPCP5270wh8m0ndKAutwksN129gJ6O71MdTcPVJT78K/n9Nev+Rkkx7+56sSaLoIuFBWyHX2kMV+hK0Mi50EAH1AWrRQ+9bULGCz4BHB+Xi11lnvonzH2ir6TsRJ1Lf9w0BatFD71tQsYLPgEcH5eLWrNJuKMcokNSK79AdY2MLQE5i9C2x2rW1Jqm2oxlGFVUmqbajGUYVV9pRUMxFSURxkV3X3pn1fgoFeiKFc6NtM30vHR8OUIxYMXOwEiuCDRzLEuObTYfZKGk6f6fSlo2XKq+0IVja24QbLWa1K5nGmVzq3q6kwf+72tElnV8MQPcD8e1WxRaeHBstZrUrmcaZXOrerqTB/7kqaW5cONnFDQ7y7Ag4KqAYGy1mtSuZxplc6t6upMH/u9rRJZ1fDED2DGFj8ogg0NYF1/oXpPM3yci8dh6bqqNCvjT5v7gDc2tGh1v1elaIbci8dh6bqqNCvjT5v7gDc2slTFJxZl8TRaZ+lcpphMCVFcVsn/D7XIQ==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OGRAPH" val="/piyB5pUgjkR1Mt+wiYOnq3gwqeCIYS/yqvtCFY2tuHmp7Iw8O8QxVi6zIaXXZ5B8VlYL1sLoSxEvbtu7a1kvDC96h49//uzGdGnx518Cv87KSyZb9qgpP6iSntrDeCSkggkoKoPAAdCaLlx1UpEMaZTo5LYXlzwMATKXpJaaDymU6OS2F5c8L9aEXHxvgI+srVQmImKF0LRq/H9nY/by27iLLxU33yHgK8TuXuROsKnYqOKRtcGO6t0Ro7gPASriVzrxHZhzi4m3Bkpo/cM/qIVcrOtvxOdr2j0xL54LDXb9a0wPBu3K4U3bK7UdpFumjuNSxG/PqOpr4Q9no8Mg2pz9ZLIYy7cz75e8ro7DGSd6xDLfmyo4Cpw3iYCEV9pJOzyUMyVhRD3Tn7qeo2cvmCz4BHB+Xi1+D3mGeKZ5hHA/HtVsUWnh0hEIjhHVx9EIvxIP5nYz0VYrfqePVu9y0hEIjhHVx9E34ucoWi2ApEnpw9qeR0bFxP+TXILGQGj0Si68nrOpcyLXUP0RHo/645rU/yPDSpXJOzyUMyVhRD3Tn7qeo2cvjqHTJNzhX0DYXvtdW5NLqqnYqOKRtcGOyFR55la83p8z75e8ro7DGQbKcDZuip5SV5ja4a4E2FjM9wqYyZY0XOceNQ80GaiWxL1QktcoMe+jseR2usAFO74PeYZ4pnmEcD8e1WxRaeHJsXlSz1X+WIi/Eg/mdjPRVit+p49W73LJsXlSz1X+WLfi5yhaLYCkSenD2p5HRsXE/5NcgsZAaPRKLryes6lzCFR55la83p8jmtT/I8NKlck7PJQzJWFEFWJpFX5RkfjOodMk3OFfQNhe+11bk0uqqdio4pG1wY7QABe+IAResjPvl7yujsMZLuEZqs84Xth8fQJChWsinQz3CpjJljRc9qvkectjIwAeUAcmhJB3ipgs+ARwfl4tfg95hnimeYRwPx7VbFFp4cSHlJFIet8GiL8SD+Z2M9FWK36nj1bvcsSHlJFIet8Gt+LnKFotgKRJ6cPankdGxcT/k1yCxkBo9EouvJ6zqXMQABe+IAResiOa1P8jw0qVyTs8lDMlYUQS3gNPAvKpcY6h0yTc4V9A2F77XVuTS6qp2KjikbXBjuv3tFrk2IQO8++XvK6OwxkahpzgR0gH9oqcN4mAhFfaSTs8lDMlYUQZMXD5Xy2M4U6h0yTc4V9A+1mWUq24eKk5trP900t7jW6VAn+M3hLWSe14Mp+oPdq8jAA52ZjYQ0pbdNHtGfiQr1UCdnMYsCPZjvJDX58SoUGqFDb1zWKIc++XvK6OwxkahpzgR0gH9rXP30qQj66NzPcKmMmWNFzWRv3W4Zbry9Qea0fLHKJvQpzxZPqR4a4qJYdM28N0kQlySjKPRWkThiPN5X6B1sB0Si68nrOpcwCSnBJbBw07DPcKmMmWNFzTooRQUVQfop5QByaEkHeKgpzxZPqR4a4HvMLVNDb3mrm2s/3TS3uNZUspGW/eQSgJ7Xgyn6g92ryMADnZmNhDZ/z0gZF2mOYvVQJ2cxiwI9mO8kNfnxKhQaoUNvXNYohz75e8ro7DGThCti/2GBTydc/fSpCPro3M9wqYyZY0XNOihFBRVB+ilB5rR8scom9CnPFk+pHhriolh0zbw3SREmOpZDPhIZfGI83lfoHWwHRKLryes6lzE16Hcv2sRpoM9wqYyZY0XPcBTiM3W5yX8QgAI4H9Vvu196Bpob3NK7X3oGmhvc0rvg95hnimeYRwPx7VbFFp4c+ioHNlUgBVCL8SD+Z2M9FWK36nj1bvcs+ioHNlUgBVN+LnKFotgKRJ6cPankdGxcT/k1yCxkBo9EouvJ6zqXMTXody/axGmiOa1P8jw0qVyTs8lDMlYUQDungt1Sk+GY6h0yTc4V9A2F77XVuTS6qp2KjikbXBjukIEGm8YtXzs++XvK6Owxk4megbw7cq6AqcN4mAhFfaSTs8lDMlYUQzbTJgEPT7K7FBuWy5iTmlB7zC1TQ295q5trP900t7jUOsWNp44+xGCe14Mp+oPdq8jAA52ZjYQ3SuUEkXke9V71UCdnMYsCPZjvJDX58SoUGqFDb1zWKIc++XvK6Owxk4megbw7cq6DXP30qQj66NzPcKmMmWNFzVHRN9TdSp/xQea0fLHKJvQpzxZPqR4a4qJYdM28N0kQ91xqlY9ycqBiPN5X6B1sB0Si68nrOpcwG/repz5ysozPcKmMmWNFza7FE49GufOJ5QByaEkHeKuIZT4+607FeHvMLVNDb3mrm2s/3TS3uNTsg2NaGk88gJ7Xgyn6g92ryMADnZmNhDQbnx2/i24qevVQJ2cxiwI9mO8kNfnxKhQaoUNvXNYohz75e8ro7DGSPCmqW9bO6t9c/fSpCPro3M9wqYyZY0XNrsUTj0a584lB5rR8scom9CnPFk+pHhriolh0zbw3SROyq3RurTzGfGI83lfoHWwHRKLryes6lzBKLArCMmS1xM9wqYyZY0XNdQhf9q1/R2XlAHJoSQd4q4hlPj7rTsV4e8wtU0Nveaubaz/dNLe41QW/TmCaYErknteDKfqD3avIwAOdmY2ENDc7px93wBuq9VAnZzGLAj2Y7yQ1+fEqFBqhQ29c1iiHPvl7yujsMZNFDX2VkzMPT1z99KkI+ujcz3CpjJljRc11CF/2rX9HZUHmtHyxyib0Kc8WT6keGuKiWHTNvDdJEBiEp5m3VE9AYjzeV+gdbAdEouvJ6zqXMIy8NKPc4REIz3CpjJljRc3pAoGtmyebDfcmkiWcGDSFgs+ARwfl4tfg95hnimeYRwPx7VbFFp4foEwqtq3Q1xCL8SD+Z2M9FWK36nj1bvcvoEwqtq3Q1xN+LnKFotgKRJ6cPankdGxcT/k1yCxkBo9EouvJ6zqXMIy8NKPc4REKOa1P8jw0qVyTs8lDMlYUQfAOvKDIA9Xc6h0yTc4V9A2F77XVuTS6qp2KjikbXBjuwjNsPBBRIFhkBC0hRN2yR3NgqpRhyeaeLXUP0RHo/6zPcKmMmWNFzbqbYl1HPwUwFq6UWCAKyAUbFekYRoc702fccelePXGcR3i5Fe4too9EouvJ6zqXMsIzbDwQUSBYi/Eg/mdjPRVit+p49W73Lxe4DEZVoyPlQea0fLHKJvQpzxZPqR4a4XbA65JdIWSzA/HtVsUWnh8XuAxGVaMj51z99KkI+ujcz3CpjJljRc26m2JdRz8FMvVQJ2cxiwI9mO8kNfnxKhdmIGvI4QasovrUcVKs+l+1PbLDUYnh9YG4FGDP4TCaEpJR/WRk+tPc0Ku7eAUvXir61HFSrPpftJWWVMCWi7UiQdVVfu/newjiGb2VTFn8KBqhQ29c1iiE08cfNuHlcDYPoZAW4LoRqXV/LvKFp24huBRgz+EwmhFAjSEmmIJGuoSOSpf89+WObThJK1Oqi6ScuHjt7lJroIhqS1TBEzb4fqSWhLWwSBGuysGaXctdu/X9gyr1LCmqll4D21pnZ6qEjkqX/PfljWUSFtJMp1UTX7dG8Ayt1sBjJOyyUvAVXRINvmiE4Qwbsg11WCDM1xcv70We1o5UXRINvmiE4QwY+ch25C28Bj/NAh/dzxiBqxKhskvno3cgXrD75D2jlcMqr7QhWNrbhJslVa86V35BrV3Dso1+dbMD8e1WxRaeHnkGfXxqLnklEg2+aIThDBs6nD16ZHJBQymBl/9a2IqAEclsHKc9gvsSobJL56N3IyUZJxNAGhfSw6v10NnmlrcD8e1WxRaeHJslVa86V35CyG8fB8P75tNHZEH6O3O7pIhqS1TBEzb7EqGyS+ejdyCh1jf/zfh+tyvF8rdkst8AdLR+Juv8xI8SobJL56N3IlIGv4JJHhBBjBrnQWjDHKlqYs2mcN5alNXxc+Yf8za/mMKBT0G1UMPCP5270wh8m0ndKAutwksN129gJ6O71MdTcPVJT78K/n9Nev+Rkkx7+56sSaLoIuFBWyHX2kMV+hK0Mi50EAH1AWrRQ+9bULGCz4BHB+Xi11lnvonzH2ir6TsRJ1Lf9w0BatFD71tQsYLPgEcH5eLWrNJuKMcokNSK79AdY2MLQE5i9C2x2rW1Jqm2oxlGFVUmqbajGUYVV9pRUMxFSURxkV3X3pn1fgoFeiKFc6NtM30vHR8OUIxYMXOwEiuCDRzLEuObTYfZKGk6f6fSlo2XKq+0IVja24QbLWa1K5nGmVzq3q6kwf+72tElnV8MQPcD8e1WxRaeHBstZrUrmcaZXOrerqTB/7kqaW5cONnFDQ7y7Ag4KqAYGy1mtSuZxplc6t6upMH/u9rRJZ1fDED2DGFj8ogg0NYF1/oXpPM3yci8dh6bqqNCvjT5v7gDc2tGh1v1elaIbci8dh6bqqNCvjT5v7gDc2slTFJxZl8TRaZ+lcpphMCVFcVsn/D7XIQ=="/>
</p:tagLst>
</file>

<file path=ppt/theme/theme1.xml><?xml version="1.0" encoding="utf-8"?>
<a:theme xmlns:a="http://schemas.openxmlformats.org/drawingml/2006/main" name="Mentome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Mentometer</Template>
  <TotalTime>506</TotalTime>
  <Words>965</Words>
  <Application>Microsoft Office PowerPoint</Application>
  <PresentationFormat>Presentazione su schermo (4:3)</PresentationFormat>
  <Paragraphs>186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35" baseType="lpstr">
      <vt:lpstr>Mentometer</vt:lpstr>
      <vt:lpstr>Mentometer serie mini</vt:lpstr>
      <vt:lpstr>Indice</vt:lpstr>
      <vt:lpstr>Installare il software</vt:lpstr>
      <vt:lpstr>Maintain the software…</vt:lpstr>
      <vt:lpstr>Collegamento della ricevente</vt:lpstr>
      <vt:lpstr>Uso dei votatori</vt:lpstr>
      <vt:lpstr>Test della connessione…</vt:lpstr>
      <vt:lpstr>Collegamento del Webvoting (non richiesto se si utilizza solo il sistema fisico)</vt:lpstr>
      <vt:lpstr>Votare tramite Webvoting</vt:lpstr>
      <vt:lpstr>Presentazione standard di PowerPoint</vt:lpstr>
      <vt:lpstr>Test della connessione</vt:lpstr>
      <vt:lpstr>Messaggi via web</vt:lpstr>
      <vt:lpstr>Presentazione standard di PowerPoint</vt:lpstr>
      <vt:lpstr>Crea la prima slide in Mentometer!</vt:lpstr>
      <vt:lpstr>’Create new question’ </vt:lpstr>
      <vt:lpstr>Inserire domanda e risposta…</vt:lpstr>
      <vt:lpstr>Inserire domanda e risposta…</vt:lpstr>
      <vt:lpstr>Come sei arrivato qui stamattina?</vt:lpstr>
      <vt:lpstr>Come sei arrivato qui stamattina?</vt:lpstr>
      <vt:lpstr>Modifica di una slide esistente</vt:lpstr>
      <vt:lpstr>Come sei arrivato qui stamattina?</vt:lpstr>
      <vt:lpstr>Presentazione standard di PowerPoint</vt:lpstr>
      <vt:lpstr>Come sei arrivato qui stamattina?</vt:lpstr>
      <vt:lpstr>Presentazione standard di PowerPoint</vt:lpstr>
      <vt:lpstr>Prova il sistema mentometer...</vt:lpstr>
      <vt:lpstr>E' la prima volta che usi mentometer?</vt:lpstr>
      <vt:lpstr>A che fascia di età appartieni?</vt:lpstr>
      <vt:lpstr>Ti piace mentometer?</vt:lpstr>
      <vt:lpstr>Quale marca preferisci?</vt:lpstr>
      <vt:lpstr>Quante volte l'Irlanda ha vinto l'eurovision contest</vt:lpstr>
      <vt:lpstr>Lista dei vincitori</vt:lpstr>
      <vt:lpstr>Qual'è la probabilità di X?</vt:lpstr>
      <vt:lpstr>Quali sono le conseguenze del fatto X ?</vt:lpstr>
      <vt:lpstr>Probabillità vs Conseguenza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Testa ditt mentometersystem!</dc:title>
  <dc:creator>Ola XPS</dc:creator>
  <cp:lastModifiedBy>fsamoggia</cp:lastModifiedBy>
  <cp:revision>70</cp:revision>
  <dcterms:created xsi:type="dcterms:W3CDTF">2012-12-09T19:38:28Z</dcterms:created>
  <dcterms:modified xsi:type="dcterms:W3CDTF">2014-09-16T12:51:43Z</dcterms:modified>
</cp:coreProperties>
</file>